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71" r:id="rId3"/>
    <p:sldId id="31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312" userDrawn="1">
          <p15:clr>
            <a:srgbClr val="A4A3A4"/>
          </p15:clr>
        </p15:guide>
        <p15:guide id="3" pos="960" userDrawn="1">
          <p15:clr>
            <a:srgbClr val="A4A3A4"/>
          </p15:clr>
        </p15:guide>
        <p15:guide id="4" pos="1602" userDrawn="1">
          <p15:clr>
            <a:srgbClr val="A4A3A4"/>
          </p15:clr>
        </p15:guide>
        <p15:guide id="5" pos="2238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3522" userDrawn="1">
          <p15:clr>
            <a:srgbClr val="A4A3A4"/>
          </p15:clr>
        </p15:guide>
        <p15:guide id="8" pos="4158" userDrawn="1">
          <p15:clr>
            <a:srgbClr val="A4A3A4"/>
          </p15:clr>
        </p15:guide>
        <p15:guide id="9" pos="4800" userDrawn="1">
          <p15:clr>
            <a:srgbClr val="A4A3A4"/>
          </p15:clr>
        </p15:guide>
        <p15:guide id="10" pos="5442" userDrawn="1">
          <p15:clr>
            <a:srgbClr val="A4A3A4"/>
          </p15:clr>
        </p15:guide>
        <p15:guide id="11" pos="6078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7362" userDrawn="1">
          <p15:clr>
            <a:srgbClr val="A4A3A4"/>
          </p15:clr>
        </p15:guide>
        <p15:guide id="14" orient="horz" pos="40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4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224" y="320"/>
      </p:cViewPr>
      <p:guideLst>
        <p:guide orient="horz" pos="312"/>
        <p:guide pos="312"/>
        <p:guide pos="960"/>
        <p:guide pos="1602"/>
        <p:guide pos="2238"/>
        <p:guide pos="2880"/>
        <p:guide pos="3522"/>
        <p:guide pos="4158"/>
        <p:guide pos="4800"/>
        <p:guide pos="5442"/>
        <p:guide pos="6078"/>
        <p:guide pos="6720"/>
        <p:guide pos="7362"/>
        <p:guide orient="horz" pos="40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1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766A3F-14CE-46CB-9D54-7DF54F76C7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591175" cy="5232400"/>
          </a:xfrm>
          <a:custGeom>
            <a:avLst/>
            <a:gdLst>
              <a:gd name="connsiteX0" fmla="*/ 0 w 5591175"/>
              <a:gd name="connsiteY0" fmla="*/ 0 h 5232400"/>
              <a:gd name="connsiteX1" fmla="*/ 5591175 w 5591175"/>
              <a:gd name="connsiteY1" fmla="*/ 0 h 5232400"/>
              <a:gd name="connsiteX2" fmla="*/ 5591175 w 5591175"/>
              <a:gd name="connsiteY2" fmla="*/ 5232400 h 5232400"/>
              <a:gd name="connsiteX3" fmla="*/ 0 w 5591175"/>
              <a:gd name="connsiteY3" fmla="*/ 523240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1175" h="5232400">
                <a:moveTo>
                  <a:pt x="0" y="0"/>
                </a:moveTo>
                <a:lnTo>
                  <a:pt x="5591175" y="0"/>
                </a:lnTo>
                <a:lnTo>
                  <a:pt x="5591175" y="5232400"/>
                </a:lnTo>
                <a:lnTo>
                  <a:pt x="0" y="52324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1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4ECACB7-03D6-4A88-96B9-FAD8CB0287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-1"/>
            <a:ext cx="5591175" cy="5876925"/>
          </a:xfrm>
          <a:custGeom>
            <a:avLst/>
            <a:gdLst>
              <a:gd name="connsiteX0" fmla="*/ 0 w 5591175"/>
              <a:gd name="connsiteY0" fmla="*/ 0 h 5876925"/>
              <a:gd name="connsiteX1" fmla="*/ 5591175 w 5591175"/>
              <a:gd name="connsiteY1" fmla="*/ 0 h 5876925"/>
              <a:gd name="connsiteX2" fmla="*/ 5591175 w 5591175"/>
              <a:gd name="connsiteY2" fmla="*/ 5876925 h 5876925"/>
              <a:gd name="connsiteX3" fmla="*/ 0 w 5591175"/>
              <a:gd name="connsiteY3" fmla="*/ 5876925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1175" h="5876925">
                <a:moveTo>
                  <a:pt x="0" y="0"/>
                </a:moveTo>
                <a:lnTo>
                  <a:pt x="5591175" y="0"/>
                </a:lnTo>
                <a:lnTo>
                  <a:pt x="5591175" y="5876925"/>
                </a:lnTo>
                <a:lnTo>
                  <a:pt x="0" y="587692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0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F086A7F-341A-4F28-B63F-E7FABA8469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0825" y="2111274"/>
            <a:ext cx="5591175" cy="3291241"/>
          </a:xfrm>
          <a:custGeom>
            <a:avLst/>
            <a:gdLst>
              <a:gd name="connsiteX0" fmla="*/ 0 w 5591175"/>
              <a:gd name="connsiteY0" fmla="*/ 0 h 3291241"/>
              <a:gd name="connsiteX1" fmla="*/ 5591175 w 5591175"/>
              <a:gd name="connsiteY1" fmla="*/ 0 h 3291241"/>
              <a:gd name="connsiteX2" fmla="*/ 5591175 w 5591175"/>
              <a:gd name="connsiteY2" fmla="*/ 3291241 h 3291241"/>
              <a:gd name="connsiteX3" fmla="*/ 0 w 5591175"/>
              <a:gd name="connsiteY3" fmla="*/ 3291241 h 329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1175" h="3291241">
                <a:moveTo>
                  <a:pt x="0" y="0"/>
                </a:moveTo>
                <a:lnTo>
                  <a:pt x="5591175" y="0"/>
                </a:lnTo>
                <a:lnTo>
                  <a:pt x="5591175" y="3291241"/>
                </a:lnTo>
                <a:lnTo>
                  <a:pt x="0" y="329124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B78CFA4-1712-4EC1-B78F-0767C8A36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" y="0"/>
            <a:ext cx="5591175" cy="2905126"/>
          </a:xfrm>
          <a:custGeom>
            <a:avLst/>
            <a:gdLst>
              <a:gd name="connsiteX0" fmla="*/ 0 w 5591175"/>
              <a:gd name="connsiteY0" fmla="*/ 0 h 2905126"/>
              <a:gd name="connsiteX1" fmla="*/ 5591175 w 5591175"/>
              <a:gd name="connsiteY1" fmla="*/ 0 h 2905126"/>
              <a:gd name="connsiteX2" fmla="*/ 5591175 w 5591175"/>
              <a:gd name="connsiteY2" fmla="*/ 2905126 h 2905126"/>
              <a:gd name="connsiteX3" fmla="*/ 0 w 5591175"/>
              <a:gd name="connsiteY3" fmla="*/ 2905126 h 290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1175" h="2905126">
                <a:moveTo>
                  <a:pt x="0" y="0"/>
                </a:moveTo>
                <a:lnTo>
                  <a:pt x="5591175" y="0"/>
                </a:lnTo>
                <a:lnTo>
                  <a:pt x="5591175" y="2905126"/>
                </a:lnTo>
                <a:lnTo>
                  <a:pt x="0" y="290512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6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E789C8-74BF-492E-97ED-6EE252169E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1523" y="965200"/>
            <a:ext cx="7105652" cy="4927600"/>
          </a:xfrm>
          <a:custGeom>
            <a:avLst/>
            <a:gdLst>
              <a:gd name="connsiteX0" fmla="*/ 0 w 7105652"/>
              <a:gd name="connsiteY0" fmla="*/ 0 h 4927600"/>
              <a:gd name="connsiteX1" fmla="*/ 7105652 w 7105652"/>
              <a:gd name="connsiteY1" fmla="*/ 0 h 4927600"/>
              <a:gd name="connsiteX2" fmla="*/ 7105652 w 7105652"/>
              <a:gd name="connsiteY2" fmla="*/ 4927600 h 4927600"/>
              <a:gd name="connsiteX3" fmla="*/ 0 w 7105652"/>
              <a:gd name="connsiteY3" fmla="*/ 492760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5652" h="4927600">
                <a:moveTo>
                  <a:pt x="0" y="0"/>
                </a:moveTo>
                <a:lnTo>
                  <a:pt x="7105652" y="0"/>
                </a:lnTo>
                <a:lnTo>
                  <a:pt x="7105652" y="4927600"/>
                </a:lnTo>
                <a:lnTo>
                  <a:pt x="0" y="4927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75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91EB96-8DEA-473A-B168-8D61173CF8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" y="495300"/>
            <a:ext cx="11191874" cy="3060700"/>
          </a:xfrm>
          <a:custGeom>
            <a:avLst/>
            <a:gdLst>
              <a:gd name="connsiteX0" fmla="*/ 0 w 11191874"/>
              <a:gd name="connsiteY0" fmla="*/ 0 h 3060700"/>
              <a:gd name="connsiteX1" fmla="*/ 11191874 w 11191874"/>
              <a:gd name="connsiteY1" fmla="*/ 0 h 3060700"/>
              <a:gd name="connsiteX2" fmla="*/ 11191874 w 11191874"/>
              <a:gd name="connsiteY2" fmla="*/ 3060700 h 3060700"/>
              <a:gd name="connsiteX3" fmla="*/ 0 w 11191874"/>
              <a:gd name="connsiteY3" fmla="*/ 30607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4" h="3060700">
                <a:moveTo>
                  <a:pt x="0" y="0"/>
                </a:moveTo>
                <a:lnTo>
                  <a:pt x="11191874" y="0"/>
                </a:lnTo>
                <a:lnTo>
                  <a:pt x="11191874" y="3060700"/>
                </a:lnTo>
                <a:lnTo>
                  <a:pt x="0" y="30607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4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9E8C9B-D560-4F8B-8D9C-3545C7B5A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" y="1279679"/>
            <a:ext cx="11191874" cy="4298642"/>
          </a:xfrm>
          <a:custGeom>
            <a:avLst/>
            <a:gdLst>
              <a:gd name="connsiteX0" fmla="*/ 0 w 11191874"/>
              <a:gd name="connsiteY0" fmla="*/ 0 h 4298642"/>
              <a:gd name="connsiteX1" fmla="*/ 11191874 w 11191874"/>
              <a:gd name="connsiteY1" fmla="*/ 0 h 4298642"/>
              <a:gd name="connsiteX2" fmla="*/ 11191874 w 11191874"/>
              <a:gd name="connsiteY2" fmla="*/ 4298642 h 4298642"/>
              <a:gd name="connsiteX3" fmla="*/ 0 w 11191874"/>
              <a:gd name="connsiteY3" fmla="*/ 4298642 h 429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4" h="4298642">
                <a:moveTo>
                  <a:pt x="0" y="0"/>
                </a:moveTo>
                <a:lnTo>
                  <a:pt x="11191874" y="0"/>
                </a:lnTo>
                <a:lnTo>
                  <a:pt x="11191874" y="4298642"/>
                </a:lnTo>
                <a:lnTo>
                  <a:pt x="0" y="429864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8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A05657F-3CA1-41B0-855D-A610B55DB7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62094" y="1289179"/>
            <a:ext cx="2165478" cy="4608334"/>
          </a:xfrm>
          <a:custGeom>
            <a:avLst/>
            <a:gdLst>
              <a:gd name="connsiteX0" fmla="*/ 0 w 2165478"/>
              <a:gd name="connsiteY0" fmla="*/ 0 h 4608334"/>
              <a:gd name="connsiteX1" fmla="*/ 2165478 w 2165478"/>
              <a:gd name="connsiteY1" fmla="*/ 0 h 4608334"/>
              <a:gd name="connsiteX2" fmla="*/ 2165478 w 2165478"/>
              <a:gd name="connsiteY2" fmla="*/ 4608334 h 4608334"/>
              <a:gd name="connsiteX3" fmla="*/ 0 w 2165478"/>
              <a:gd name="connsiteY3" fmla="*/ 4608334 h 460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478" h="4608334">
                <a:moveTo>
                  <a:pt x="0" y="0"/>
                </a:moveTo>
                <a:lnTo>
                  <a:pt x="2165478" y="0"/>
                </a:lnTo>
                <a:lnTo>
                  <a:pt x="2165478" y="4608334"/>
                </a:lnTo>
                <a:lnTo>
                  <a:pt x="0" y="460833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3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76D1DD8-6094-43B6-A1D1-47F4D504FF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01429" y="1260204"/>
            <a:ext cx="7035660" cy="4400894"/>
          </a:xfrm>
          <a:custGeom>
            <a:avLst/>
            <a:gdLst>
              <a:gd name="connsiteX0" fmla="*/ 0 w 7035660"/>
              <a:gd name="connsiteY0" fmla="*/ 0 h 4400894"/>
              <a:gd name="connsiteX1" fmla="*/ 7035660 w 7035660"/>
              <a:gd name="connsiteY1" fmla="*/ 0 h 4400894"/>
              <a:gd name="connsiteX2" fmla="*/ 7035660 w 7035660"/>
              <a:gd name="connsiteY2" fmla="*/ 4400894 h 4400894"/>
              <a:gd name="connsiteX3" fmla="*/ 0 w 7035660"/>
              <a:gd name="connsiteY3" fmla="*/ 4400894 h 440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5660" h="4400894">
                <a:moveTo>
                  <a:pt x="0" y="0"/>
                </a:moveTo>
                <a:lnTo>
                  <a:pt x="7035660" y="0"/>
                </a:lnTo>
                <a:lnTo>
                  <a:pt x="7035660" y="4400894"/>
                </a:lnTo>
                <a:lnTo>
                  <a:pt x="0" y="440089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2ACA55-960F-459B-96C5-4A7C397E12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75378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D4ECD-8C44-4B2D-85D0-D81BFD65D7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1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6EA72BA-4809-4229-BBE5-05F10DBA37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2" y="1312048"/>
            <a:ext cx="6105524" cy="4005923"/>
          </a:xfrm>
          <a:custGeom>
            <a:avLst/>
            <a:gdLst>
              <a:gd name="connsiteX0" fmla="*/ 0 w 6105524"/>
              <a:gd name="connsiteY0" fmla="*/ 0 h 4005923"/>
              <a:gd name="connsiteX1" fmla="*/ 6105524 w 6105524"/>
              <a:gd name="connsiteY1" fmla="*/ 0 h 4005923"/>
              <a:gd name="connsiteX2" fmla="*/ 6105524 w 6105524"/>
              <a:gd name="connsiteY2" fmla="*/ 4005923 h 4005923"/>
              <a:gd name="connsiteX3" fmla="*/ 0 w 6105524"/>
              <a:gd name="connsiteY3" fmla="*/ 4005923 h 4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4" h="4005923">
                <a:moveTo>
                  <a:pt x="0" y="0"/>
                </a:moveTo>
                <a:lnTo>
                  <a:pt x="6105524" y="0"/>
                </a:lnTo>
                <a:lnTo>
                  <a:pt x="6105524" y="4005923"/>
                </a:lnTo>
                <a:lnTo>
                  <a:pt x="0" y="400592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1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98C5BFD-85D6-4724-9C2E-DEAEE1F19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435101"/>
            <a:ext cx="7105652" cy="4927600"/>
          </a:xfrm>
          <a:custGeom>
            <a:avLst/>
            <a:gdLst>
              <a:gd name="connsiteX0" fmla="*/ 0 w 7105652"/>
              <a:gd name="connsiteY0" fmla="*/ 0 h 4927600"/>
              <a:gd name="connsiteX1" fmla="*/ 7105652 w 7105652"/>
              <a:gd name="connsiteY1" fmla="*/ 0 h 4927600"/>
              <a:gd name="connsiteX2" fmla="*/ 7105652 w 7105652"/>
              <a:gd name="connsiteY2" fmla="*/ 4927600 h 4927600"/>
              <a:gd name="connsiteX3" fmla="*/ 0 w 7105652"/>
              <a:gd name="connsiteY3" fmla="*/ 492760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5652" h="4927600">
                <a:moveTo>
                  <a:pt x="0" y="0"/>
                </a:moveTo>
                <a:lnTo>
                  <a:pt x="7105652" y="0"/>
                </a:lnTo>
                <a:lnTo>
                  <a:pt x="7105652" y="4927600"/>
                </a:lnTo>
                <a:lnTo>
                  <a:pt x="0" y="4927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7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D9DE5C8-90F9-49F6-9C42-010106201E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" y="965200"/>
            <a:ext cx="7105652" cy="4927600"/>
          </a:xfrm>
          <a:custGeom>
            <a:avLst/>
            <a:gdLst>
              <a:gd name="connsiteX0" fmla="*/ 0 w 7105652"/>
              <a:gd name="connsiteY0" fmla="*/ 0 h 4927600"/>
              <a:gd name="connsiteX1" fmla="*/ 7105652 w 7105652"/>
              <a:gd name="connsiteY1" fmla="*/ 0 h 4927600"/>
              <a:gd name="connsiteX2" fmla="*/ 7105652 w 7105652"/>
              <a:gd name="connsiteY2" fmla="*/ 4927600 h 4927600"/>
              <a:gd name="connsiteX3" fmla="*/ 0 w 7105652"/>
              <a:gd name="connsiteY3" fmla="*/ 492760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5652" h="4927600">
                <a:moveTo>
                  <a:pt x="0" y="0"/>
                </a:moveTo>
                <a:lnTo>
                  <a:pt x="7105652" y="0"/>
                </a:lnTo>
                <a:lnTo>
                  <a:pt x="7105652" y="4927600"/>
                </a:lnTo>
                <a:lnTo>
                  <a:pt x="0" y="4927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4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EED143B-6884-440C-AE05-5848FE9576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" y="495300"/>
            <a:ext cx="6618288" cy="5397500"/>
          </a:xfrm>
          <a:custGeom>
            <a:avLst/>
            <a:gdLst>
              <a:gd name="connsiteX0" fmla="*/ 0 w 6618288"/>
              <a:gd name="connsiteY0" fmla="*/ 0 h 5397500"/>
              <a:gd name="connsiteX1" fmla="*/ 6618288 w 6618288"/>
              <a:gd name="connsiteY1" fmla="*/ 0 h 5397500"/>
              <a:gd name="connsiteX2" fmla="*/ 6618288 w 6618288"/>
              <a:gd name="connsiteY2" fmla="*/ 5397500 h 5397500"/>
              <a:gd name="connsiteX3" fmla="*/ 0 w 6618288"/>
              <a:gd name="connsiteY3" fmla="*/ 5397500 h 539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8288" h="5397500">
                <a:moveTo>
                  <a:pt x="0" y="0"/>
                </a:moveTo>
                <a:lnTo>
                  <a:pt x="6618288" y="0"/>
                </a:lnTo>
                <a:lnTo>
                  <a:pt x="6618288" y="5397500"/>
                </a:lnTo>
                <a:lnTo>
                  <a:pt x="0" y="53975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3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DCCE4B8-CE5E-4BAD-A5B8-2C4045988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6348" y="0"/>
            <a:ext cx="7105652" cy="5676900"/>
          </a:xfrm>
          <a:custGeom>
            <a:avLst/>
            <a:gdLst>
              <a:gd name="connsiteX0" fmla="*/ 0 w 7105652"/>
              <a:gd name="connsiteY0" fmla="*/ 0 h 5676900"/>
              <a:gd name="connsiteX1" fmla="*/ 7105652 w 7105652"/>
              <a:gd name="connsiteY1" fmla="*/ 0 h 5676900"/>
              <a:gd name="connsiteX2" fmla="*/ 7105652 w 7105652"/>
              <a:gd name="connsiteY2" fmla="*/ 5676900 h 5676900"/>
              <a:gd name="connsiteX3" fmla="*/ 0 w 7105652"/>
              <a:gd name="connsiteY3" fmla="*/ 5676900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5652" h="5676900">
                <a:moveTo>
                  <a:pt x="0" y="0"/>
                </a:moveTo>
                <a:lnTo>
                  <a:pt x="7105652" y="0"/>
                </a:lnTo>
                <a:lnTo>
                  <a:pt x="7105652" y="5676900"/>
                </a:lnTo>
                <a:lnTo>
                  <a:pt x="0" y="56769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7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C8B78FF-E07B-4523-B32B-6C365D6086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1" y="495300"/>
            <a:ext cx="6105525" cy="3060700"/>
          </a:xfrm>
          <a:custGeom>
            <a:avLst/>
            <a:gdLst>
              <a:gd name="connsiteX0" fmla="*/ 0 w 6105525"/>
              <a:gd name="connsiteY0" fmla="*/ 0 h 3060700"/>
              <a:gd name="connsiteX1" fmla="*/ 6105525 w 6105525"/>
              <a:gd name="connsiteY1" fmla="*/ 0 h 3060700"/>
              <a:gd name="connsiteX2" fmla="*/ 6105525 w 6105525"/>
              <a:gd name="connsiteY2" fmla="*/ 3060700 h 3060700"/>
              <a:gd name="connsiteX3" fmla="*/ 0 w 6105525"/>
              <a:gd name="connsiteY3" fmla="*/ 30607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3060700">
                <a:moveTo>
                  <a:pt x="0" y="0"/>
                </a:moveTo>
                <a:lnTo>
                  <a:pt x="6105525" y="0"/>
                </a:lnTo>
                <a:lnTo>
                  <a:pt x="6105525" y="3060700"/>
                </a:lnTo>
                <a:lnTo>
                  <a:pt x="0" y="30607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4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734EB84-DD4B-4C62-B3FB-EC75A976B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1" y="495300"/>
            <a:ext cx="9144000" cy="3060700"/>
          </a:xfrm>
          <a:custGeom>
            <a:avLst/>
            <a:gdLst>
              <a:gd name="connsiteX0" fmla="*/ 0 w 9144000"/>
              <a:gd name="connsiteY0" fmla="*/ 0 h 3060700"/>
              <a:gd name="connsiteX1" fmla="*/ 9144000 w 9144000"/>
              <a:gd name="connsiteY1" fmla="*/ 0 h 3060700"/>
              <a:gd name="connsiteX2" fmla="*/ 9144000 w 9144000"/>
              <a:gd name="connsiteY2" fmla="*/ 3060700 h 3060700"/>
              <a:gd name="connsiteX3" fmla="*/ 0 w 9144000"/>
              <a:gd name="connsiteY3" fmla="*/ 30607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060700">
                <a:moveTo>
                  <a:pt x="0" y="0"/>
                </a:moveTo>
                <a:lnTo>
                  <a:pt x="9144000" y="0"/>
                </a:lnTo>
                <a:lnTo>
                  <a:pt x="9144000" y="3060700"/>
                </a:lnTo>
                <a:lnTo>
                  <a:pt x="0" y="30607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1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821D8-1706-441C-A329-C3069FA59F5D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4CBD9-EA76-4F21-A540-FC6942B3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7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2" userDrawn="1">
          <p15:clr>
            <a:srgbClr val="F26B43"/>
          </p15:clr>
        </p15:guide>
        <p15:guide id="2" pos="1279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2559" userDrawn="1">
          <p15:clr>
            <a:srgbClr val="F26B43"/>
          </p15:clr>
        </p15:guide>
        <p15:guide id="5" pos="3201" userDrawn="1">
          <p15:clr>
            <a:srgbClr val="F26B43"/>
          </p15:clr>
        </p15:guide>
        <p15:guide id="6" pos="7039" userDrawn="1">
          <p15:clr>
            <a:srgbClr val="F26B43"/>
          </p15:clr>
        </p15:guide>
        <p15:guide id="7" pos="6402" userDrawn="1">
          <p15:clr>
            <a:srgbClr val="F26B43"/>
          </p15:clr>
        </p15:guide>
        <p15:guide id="8" pos="5760" userDrawn="1">
          <p15:clr>
            <a:srgbClr val="F26B43"/>
          </p15:clr>
        </p15:guide>
        <p15:guide id="9" pos="5118" userDrawn="1">
          <p15:clr>
            <a:srgbClr val="F26B43"/>
          </p15:clr>
        </p15:guide>
        <p15:guide id="10" pos="4481" userDrawn="1">
          <p15:clr>
            <a:srgbClr val="F26B43"/>
          </p15:clr>
        </p15:guide>
        <p15:guide id="1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grey logo&#10;&#10;Description automatically generated">
            <a:extLst>
              <a:ext uri="{FF2B5EF4-FFF2-40B4-BE49-F238E27FC236}">
                <a16:creationId xmlns:a16="http://schemas.microsoft.com/office/drawing/2014/main" id="{1CACFACF-C46D-019E-E4F6-5BE0E3D8C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" y="310553"/>
            <a:ext cx="1491675" cy="13130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DEDB61-28E8-ECEB-F9DF-C29A6D343544}"/>
              </a:ext>
            </a:extLst>
          </p:cNvPr>
          <p:cNvSpPr/>
          <p:nvPr/>
        </p:nvSpPr>
        <p:spPr>
          <a:xfrm>
            <a:off x="8781691" y="0"/>
            <a:ext cx="3410309" cy="6858000"/>
          </a:xfrm>
          <a:prstGeom prst="rect">
            <a:avLst/>
          </a:prstGeom>
          <a:solidFill>
            <a:srgbClr val="8C1A79"/>
          </a:solidFill>
          <a:ln>
            <a:solidFill>
              <a:srgbClr val="8C1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1D260-5418-8606-52D9-01AE29A022E5}"/>
              </a:ext>
            </a:extLst>
          </p:cNvPr>
          <p:cNvSpPr txBox="1"/>
          <p:nvPr/>
        </p:nvSpPr>
        <p:spPr>
          <a:xfrm>
            <a:off x="7152037" y="310553"/>
            <a:ext cx="5393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SUAL </a:t>
            </a:r>
            <a:r>
              <a:rPr lang="en-US" sz="54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BANKI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7DA05B-7C59-C29E-3ACA-AE76196B6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1" r="2411"/>
          <a:stretch/>
        </p:blipFill>
        <p:spPr>
          <a:xfrm>
            <a:off x="6417129" y="1639898"/>
            <a:ext cx="5791199" cy="5234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488C5-4452-C51E-CE56-6E7988612014}"/>
              </a:ext>
            </a:extLst>
          </p:cNvPr>
          <p:cNvSpPr txBox="1"/>
          <p:nvPr/>
        </p:nvSpPr>
        <p:spPr>
          <a:xfrm>
            <a:off x="397511" y="3967748"/>
            <a:ext cx="5698490" cy="2554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Sual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Bankı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uyum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idarəçilərinin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təlim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proqramlarında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istifadə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edə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biləcəkləri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mövzularına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görə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qruplaşdırılmış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geniş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uyum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və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etik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suallarını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ehtiva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edir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Bu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zəngin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mənbə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məlumat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mühafizəsindən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maliyyə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tənzimləmələrinə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iş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sağlamlığı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və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təhlükəsizliyindən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maraqların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toqquşmasının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idarə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edilməsinə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qədər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geniş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bir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mövzu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spektrini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əhatə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edir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Hər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bir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sual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işçilərin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gündəlik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iş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həyatında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qarşılaşa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biləcəkləri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real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vəziyyətləri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əks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etdirərək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uyum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standartlarını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və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ən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yaxşı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təcrübələri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anlamalarına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kömək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edir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Uyum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Soru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Bankası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şirkətinizin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siyasət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və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davranış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qaydalarını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dəstəkləmək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və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işçilərinizin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qarşılaşa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biləcəkləri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çətin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uyum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vəziyyətlərinə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qarşı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məlumatlı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olmalarını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təmin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etmək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üçün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hazırlanmışdır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."</a:t>
            </a:r>
          </a:p>
          <a:p>
            <a:pPr algn="just">
              <a:lnSpc>
                <a:spcPct val="150000"/>
              </a:lnSpc>
            </a:pPr>
            <a:endParaRPr lang="en-US" sz="12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65B62B-29B2-5FEA-1385-1764C401F989}"/>
              </a:ext>
            </a:extLst>
          </p:cNvPr>
          <p:cNvSpPr txBox="1"/>
          <p:nvPr/>
        </p:nvSpPr>
        <p:spPr>
          <a:xfrm>
            <a:off x="397510" y="3075057"/>
            <a:ext cx="6131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Maraqların</a:t>
            </a:r>
            <a:r>
              <a:rPr lang="en-US" sz="4000" b="1" cap="all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4000" b="1" cap="all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toqquşması</a:t>
            </a:r>
            <a:endParaRPr lang="en-US" sz="4000" b="1" cap="all" dirty="0">
              <a:solidFill>
                <a:srgbClr val="8C1A7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5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72326E7-34F7-48DB-93EA-ED97F6123DD7}"/>
              </a:ext>
            </a:extLst>
          </p:cNvPr>
          <p:cNvSpPr/>
          <p:nvPr/>
        </p:nvSpPr>
        <p:spPr>
          <a:xfrm>
            <a:off x="0" y="0"/>
            <a:ext cx="5078412" cy="4279900"/>
          </a:xfrm>
          <a:prstGeom prst="rect">
            <a:avLst/>
          </a:prstGeom>
          <a:solidFill>
            <a:srgbClr val="8C1A79"/>
          </a:solidFill>
          <a:ln>
            <a:solidFill>
              <a:srgbClr val="8C1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Placeholder 29" descr="A person talking on the phone&#10;&#10;Description automatically generated">
            <a:extLst>
              <a:ext uri="{FF2B5EF4-FFF2-40B4-BE49-F238E27FC236}">
                <a16:creationId xmlns:a16="http://schemas.microsoft.com/office/drawing/2014/main" id="{E8040D1E-8362-1448-DCDA-D70E375D9F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r="9110"/>
          <a:stretch>
            <a:fillRect/>
          </a:stretch>
        </p:blipFill>
        <p:spPr>
          <a:xfrm>
            <a:off x="495300" y="495300"/>
            <a:ext cx="5589588" cy="455771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DCD0B9-72DD-40BA-87E3-B700017461F5}"/>
              </a:ext>
            </a:extLst>
          </p:cNvPr>
          <p:cNvSpPr txBox="1"/>
          <p:nvPr/>
        </p:nvSpPr>
        <p:spPr>
          <a:xfrm>
            <a:off x="6275683" y="469243"/>
            <a:ext cx="538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Bir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işçinin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şirkət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daxilindəki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qərarlarını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şəxsi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mali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mənfəətləri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istiqamətində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yönləndirməsi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hansı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problemlər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yarada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bilər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?</a:t>
            </a:r>
            <a:endParaRPr lang="en-US" dirty="0">
              <a:solidFill>
                <a:srgbClr val="8C1A7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608F8F-C15E-4B72-A96C-B1C66E7F7E56}"/>
              </a:ext>
            </a:extLst>
          </p:cNvPr>
          <p:cNvGrpSpPr/>
          <p:nvPr/>
        </p:nvGrpSpPr>
        <p:grpSpPr>
          <a:xfrm>
            <a:off x="6937272" y="1604188"/>
            <a:ext cx="4059239" cy="914400"/>
            <a:chOff x="7620000" y="3873500"/>
            <a:chExt cx="4059239" cy="9144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714C5D0-00BA-49A7-BE02-47DB212C266B}"/>
                </a:ext>
              </a:extLst>
            </p:cNvPr>
            <p:cNvSpPr/>
            <p:nvPr/>
          </p:nvSpPr>
          <p:spPr>
            <a:xfrm>
              <a:off x="7620000" y="3873500"/>
              <a:ext cx="4059239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2C534E-65DC-401F-BF85-AEE54A8201C1}"/>
                </a:ext>
              </a:extLst>
            </p:cNvPr>
            <p:cNvSpPr/>
            <p:nvPr/>
          </p:nvSpPr>
          <p:spPr>
            <a:xfrm>
              <a:off x="8593500" y="4182326"/>
              <a:ext cx="2535238" cy="2967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Effektivlik</a:t>
              </a:r>
              <a:r>
                <a:rPr lang="en-US" sz="1200" dirty="0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itirilməsi</a:t>
              </a:r>
              <a:endPara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8CB74F-B2A5-48C6-A6C7-982DB8FF8C5F}"/>
                </a:ext>
              </a:extLst>
            </p:cNvPr>
            <p:cNvSpPr/>
            <p:nvPr/>
          </p:nvSpPr>
          <p:spPr>
            <a:xfrm>
              <a:off x="7845299" y="4071526"/>
              <a:ext cx="522902" cy="5229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5824E0-E586-40A2-A378-14DE0E7DBD90}"/>
              </a:ext>
            </a:extLst>
          </p:cNvPr>
          <p:cNvGrpSpPr/>
          <p:nvPr/>
        </p:nvGrpSpPr>
        <p:grpSpPr>
          <a:xfrm>
            <a:off x="6937272" y="2763589"/>
            <a:ext cx="4059239" cy="914400"/>
            <a:chOff x="7620000" y="3873500"/>
            <a:chExt cx="4059239" cy="9144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C161883-D4B0-461A-9601-E1D9469DE8EF}"/>
                </a:ext>
              </a:extLst>
            </p:cNvPr>
            <p:cNvSpPr/>
            <p:nvPr/>
          </p:nvSpPr>
          <p:spPr>
            <a:xfrm>
              <a:off x="7620000" y="3873500"/>
              <a:ext cx="4059239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E77B92-C09E-4287-81E8-2181B6A23487}"/>
                </a:ext>
              </a:extLst>
            </p:cNvPr>
            <p:cNvSpPr/>
            <p:nvPr/>
          </p:nvSpPr>
          <p:spPr>
            <a:xfrm>
              <a:off x="8593500" y="4182326"/>
              <a:ext cx="2535238" cy="2967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Maraqların</a:t>
              </a:r>
              <a:r>
                <a:rPr lang="en-US" sz="1200" dirty="0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toqquşması</a:t>
              </a:r>
              <a:endPara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E7E8F9C-1605-49E2-8496-64841ED3519F}"/>
                </a:ext>
              </a:extLst>
            </p:cNvPr>
            <p:cNvSpPr/>
            <p:nvPr/>
          </p:nvSpPr>
          <p:spPr>
            <a:xfrm>
              <a:off x="7845299" y="4071526"/>
              <a:ext cx="522902" cy="5229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B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76DC2B-CA56-48F9-B2E7-08848B938B8D}"/>
              </a:ext>
            </a:extLst>
          </p:cNvPr>
          <p:cNvGrpSpPr/>
          <p:nvPr/>
        </p:nvGrpSpPr>
        <p:grpSpPr>
          <a:xfrm>
            <a:off x="6937272" y="5082391"/>
            <a:ext cx="4059239" cy="914400"/>
            <a:chOff x="7620000" y="3873500"/>
            <a:chExt cx="4059239" cy="9144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0E16669-C91A-4DCD-B3CE-00B5609A79F5}"/>
                </a:ext>
              </a:extLst>
            </p:cNvPr>
            <p:cNvSpPr/>
            <p:nvPr/>
          </p:nvSpPr>
          <p:spPr>
            <a:xfrm>
              <a:off x="7620000" y="3873500"/>
              <a:ext cx="4059239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2A973B-B49E-4C2C-A53E-37C5AAB34606}"/>
                </a:ext>
              </a:extLst>
            </p:cNvPr>
            <p:cNvSpPr/>
            <p:nvPr/>
          </p:nvSpPr>
          <p:spPr>
            <a:xfrm>
              <a:off x="8593500" y="4182454"/>
              <a:ext cx="2535238" cy="2964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Hamısı</a:t>
              </a:r>
              <a:endPara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30151AB-D6BA-43D0-B4CF-5515E777E542}"/>
                </a:ext>
              </a:extLst>
            </p:cNvPr>
            <p:cNvSpPr/>
            <p:nvPr/>
          </p:nvSpPr>
          <p:spPr>
            <a:xfrm>
              <a:off x="7845299" y="4071526"/>
              <a:ext cx="522902" cy="5229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D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3849287-B0FD-924B-32B6-DF95E38C9B9E}"/>
              </a:ext>
            </a:extLst>
          </p:cNvPr>
          <p:cNvGrpSpPr/>
          <p:nvPr/>
        </p:nvGrpSpPr>
        <p:grpSpPr>
          <a:xfrm>
            <a:off x="6937272" y="3922990"/>
            <a:ext cx="4059239" cy="914400"/>
            <a:chOff x="7620000" y="3873500"/>
            <a:chExt cx="4059239" cy="914400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1F29F545-1DCF-5191-75FB-F6F79B8096E6}"/>
                </a:ext>
              </a:extLst>
            </p:cNvPr>
            <p:cNvSpPr/>
            <p:nvPr/>
          </p:nvSpPr>
          <p:spPr>
            <a:xfrm>
              <a:off x="7620000" y="3873500"/>
              <a:ext cx="4059239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18CAB05-B387-AB38-6676-E3F35260FB2E}"/>
                </a:ext>
              </a:extLst>
            </p:cNvPr>
            <p:cNvSpPr/>
            <p:nvPr/>
          </p:nvSpPr>
          <p:spPr>
            <a:xfrm>
              <a:off x="8593500" y="4182454"/>
              <a:ext cx="2535238" cy="2964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Biznes</a:t>
              </a:r>
              <a:r>
                <a:rPr lang="en-US" sz="1200" dirty="0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proseslərində</a:t>
              </a:r>
              <a:r>
                <a:rPr lang="en-US" sz="1200" dirty="0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ləngimə</a:t>
              </a:r>
              <a:endPara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84ABBED-5B77-42E2-D465-52964920885D}"/>
                </a:ext>
              </a:extLst>
            </p:cNvPr>
            <p:cNvSpPr/>
            <p:nvPr/>
          </p:nvSpPr>
          <p:spPr>
            <a:xfrm>
              <a:off x="7845299" y="4071526"/>
              <a:ext cx="522902" cy="5229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55895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72326E7-34F7-48DB-93EA-ED97F6123DD7}"/>
              </a:ext>
            </a:extLst>
          </p:cNvPr>
          <p:cNvSpPr/>
          <p:nvPr/>
        </p:nvSpPr>
        <p:spPr>
          <a:xfrm>
            <a:off x="0" y="0"/>
            <a:ext cx="5078412" cy="4279900"/>
          </a:xfrm>
          <a:prstGeom prst="rect">
            <a:avLst/>
          </a:prstGeom>
          <a:solidFill>
            <a:srgbClr val="8C1A79"/>
          </a:solidFill>
          <a:ln>
            <a:solidFill>
              <a:srgbClr val="8C1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Placeholder 29" descr="A person talking on the phone&#10;&#10;Description automatically generated">
            <a:extLst>
              <a:ext uri="{FF2B5EF4-FFF2-40B4-BE49-F238E27FC236}">
                <a16:creationId xmlns:a16="http://schemas.microsoft.com/office/drawing/2014/main" id="{E8040D1E-8362-1448-DCDA-D70E375D9F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r="9110"/>
          <a:stretch>
            <a:fillRect/>
          </a:stretch>
        </p:blipFill>
        <p:spPr>
          <a:xfrm>
            <a:off x="495300" y="495300"/>
            <a:ext cx="5589588" cy="455771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54C646-D853-F70B-E8FC-1246FFD14541}"/>
              </a:ext>
            </a:extLst>
          </p:cNvPr>
          <p:cNvSpPr txBox="1"/>
          <p:nvPr/>
        </p:nvSpPr>
        <p:spPr>
          <a:xfrm>
            <a:off x="6402210" y="674560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Düzgün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Cavab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438E2-3DF7-3CAF-530E-8AD76241091C}"/>
              </a:ext>
            </a:extLst>
          </p:cNvPr>
          <p:cNvSpPr txBox="1"/>
          <p:nvPr/>
        </p:nvSpPr>
        <p:spPr>
          <a:xfrm>
            <a:off x="6402210" y="2502028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Ətraflı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Açıqlama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065E5E-6D84-BCA5-E843-BDB129C3DDB1}"/>
              </a:ext>
            </a:extLst>
          </p:cNvPr>
          <p:cNvSpPr/>
          <p:nvPr/>
        </p:nvSpPr>
        <p:spPr>
          <a:xfrm>
            <a:off x="6399036" y="3049841"/>
            <a:ext cx="4888137" cy="1446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İşçinin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şəxsi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mali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mənfəətləri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əsasında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qərarlar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qəbul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etməsi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şirkətin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mənfəətlərinə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zərər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verə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bilər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və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ciddi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bir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maraqların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toqquşmasını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yarada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bilər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. Bu,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qərar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qəbulunda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obyektivliyin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və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qərəzsizliyin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itirilməsinə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yanlı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və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ədalətsiz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tətbiqlərə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mali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itkilərə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və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şirkətin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hüquqi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məsuliyyətlərinin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artmasına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səbəb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ola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bilər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339F3E-9835-7D5D-B1C4-4E71208410AE}"/>
              </a:ext>
            </a:extLst>
          </p:cNvPr>
          <p:cNvGrpSpPr/>
          <p:nvPr/>
        </p:nvGrpSpPr>
        <p:grpSpPr>
          <a:xfrm>
            <a:off x="6399037" y="1315760"/>
            <a:ext cx="4059239" cy="914400"/>
            <a:chOff x="7620000" y="3873500"/>
            <a:chExt cx="4059239" cy="914400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id="{D43361D9-8956-2057-14E2-E0E8B72CF7A4}"/>
                </a:ext>
              </a:extLst>
            </p:cNvPr>
            <p:cNvSpPr/>
            <p:nvPr/>
          </p:nvSpPr>
          <p:spPr>
            <a:xfrm>
              <a:off x="7620000" y="3873500"/>
              <a:ext cx="4059239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60382DE-2A98-D02F-95BF-02128FA6FBC6}"/>
                </a:ext>
              </a:extLst>
            </p:cNvPr>
            <p:cNvSpPr/>
            <p:nvPr/>
          </p:nvSpPr>
          <p:spPr>
            <a:xfrm>
              <a:off x="8593500" y="4182326"/>
              <a:ext cx="2535238" cy="2967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Maraqların</a:t>
              </a:r>
              <a:r>
                <a:rPr lang="en-US" sz="1200" dirty="0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toqquşması</a:t>
              </a:r>
              <a:endPara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8AA6205-3A70-D0FA-639E-5BE475849983}"/>
                </a:ext>
              </a:extLst>
            </p:cNvPr>
            <p:cNvSpPr/>
            <p:nvPr/>
          </p:nvSpPr>
          <p:spPr>
            <a:xfrm>
              <a:off x="7845299" y="4071526"/>
              <a:ext cx="522902" cy="5229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B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5900C39-2FC8-F13C-EBF8-B536FA4D10A6}"/>
              </a:ext>
            </a:extLst>
          </p:cNvPr>
          <p:cNvSpPr txBox="1"/>
          <p:nvPr/>
        </p:nvSpPr>
        <p:spPr>
          <a:xfrm>
            <a:off x="6402210" y="4490747"/>
            <a:ext cx="612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Bizim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bu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mövzuda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şirkət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siyasətlərimiz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və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davranış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qaydalarımız</a:t>
            </a:r>
            <a:endParaRPr lang="en-US" dirty="0">
              <a:solidFill>
                <a:srgbClr val="8C1A7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EF636B-926A-0EB9-CF7F-E08B077FD7C5}"/>
              </a:ext>
            </a:extLst>
          </p:cNvPr>
          <p:cNvSpPr/>
          <p:nvPr/>
        </p:nvSpPr>
        <p:spPr>
          <a:xfrm>
            <a:off x="6399036" y="5038560"/>
            <a:ext cx="4888137" cy="1169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[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Sual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bankımızı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istifadə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edən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bir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uyum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məsul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kimi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təşkilatınızın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xüsusi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siyasətlərinə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və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ya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davranış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qaydalarına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birbaşa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istinad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etməyi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faydalı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hesab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edə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bilərsiniz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. Bu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yanaşma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yalnız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sualları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bağlamlandırmayacaq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həm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də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bu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standartların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gündəlik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peşəkar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ssenarilərlə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əlaqəsini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gücləndirəcəkdir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402471392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washe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F5F0"/>
      </a:accent1>
      <a:accent2>
        <a:srgbClr val="EBE6E0"/>
      </a:accent2>
      <a:accent3>
        <a:srgbClr val="E2D5CC"/>
      </a:accent3>
      <a:accent4>
        <a:srgbClr val="CABCB3"/>
      </a:accent4>
      <a:accent5>
        <a:srgbClr val="ABA197"/>
      </a:accent5>
      <a:accent6>
        <a:srgbClr val="597E96"/>
      </a:accent6>
      <a:hlink>
        <a:srgbClr val="44546A"/>
      </a:hlink>
      <a:folHlink>
        <a:srgbClr val="954F72"/>
      </a:folHlink>
    </a:clrScheme>
    <a:fontScheme name="Work Sans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234</Words>
  <Application>Microsoft Macintosh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Open Sans</vt:lpstr>
      <vt:lpstr>Roboto Condensed Light</vt:lpstr>
      <vt:lpstr>Work Sans</vt:lpstr>
      <vt:lpstr>Work Sans ExtraBold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Raditya Zayadi Maruapey</dc:creator>
  <cp:lastModifiedBy>Tayfun Zaman</cp:lastModifiedBy>
  <cp:revision>69</cp:revision>
  <dcterms:created xsi:type="dcterms:W3CDTF">2019-07-21T04:36:56Z</dcterms:created>
  <dcterms:modified xsi:type="dcterms:W3CDTF">2024-01-07T20:07:07Z</dcterms:modified>
</cp:coreProperties>
</file>