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271" r:id="rId3"/>
    <p:sldId id="31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12" userDrawn="1">
          <p15:clr>
            <a:srgbClr val="A4A3A4"/>
          </p15:clr>
        </p15:guide>
        <p15:guide id="3" pos="960" userDrawn="1">
          <p15:clr>
            <a:srgbClr val="A4A3A4"/>
          </p15:clr>
        </p15:guide>
        <p15:guide id="4" pos="1602" userDrawn="1">
          <p15:clr>
            <a:srgbClr val="A4A3A4"/>
          </p15:clr>
        </p15:guide>
        <p15:guide id="5" pos="2238" userDrawn="1">
          <p15:clr>
            <a:srgbClr val="A4A3A4"/>
          </p15:clr>
        </p15:guide>
        <p15:guide id="6" pos="2880" userDrawn="1">
          <p15:clr>
            <a:srgbClr val="A4A3A4"/>
          </p15:clr>
        </p15:guide>
        <p15:guide id="7" pos="3522" userDrawn="1">
          <p15:clr>
            <a:srgbClr val="A4A3A4"/>
          </p15:clr>
        </p15:guide>
        <p15:guide id="8" pos="4158" userDrawn="1">
          <p15:clr>
            <a:srgbClr val="A4A3A4"/>
          </p15:clr>
        </p15:guide>
        <p15:guide id="9" pos="4800" userDrawn="1">
          <p15:clr>
            <a:srgbClr val="A4A3A4"/>
          </p15:clr>
        </p15:guide>
        <p15:guide id="10" pos="5442" userDrawn="1">
          <p15:clr>
            <a:srgbClr val="A4A3A4"/>
          </p15:clr>
        </p15:guide>
        <p15:guide id="11" pos="6078" userDrawn="1">
          <p15:clr>
            <a:srgbClr val="A4A3A4"/>
          </p15:clr>
        </p15:guide>
        <p15:guide id="12" pos="6720" userDrawn="1">
          <p15:clr>
            <a:srgbClr val="A4A3A4"/>
          </p15:clr>
        </p15:guide>
        <p15:guide id="13" pos="7362" userDrawn="1">
          <p15:clr>
            <a:srgbClr val="A4A3A4"/>
          </p15:clr>
        </p15:guide>
        <p15:guide id="14" orient="horz" pos="40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1A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81" autoAdjust="0"/>
    <p:restoredTop sz="94660"/>
  </p:normalViewPr>
  <p:slideViewPr>
    <p:cSldViewPr snapToGrid="0" showGuides="1">
      <p:cViewPr varScale="1">
        <p:scale>
          <a:sx n="150" d="100"/>
          <a:sy n="150" d="100"/>
        </p:scale>
        <p:origin x="1208" y="176"/>
      </p:cViewPr>
      <p:guideLst>
        <p:guide orient="horz" pos="312"/>
        <p:guide pos="312"/>
        <p:guide pos="960"/>
        <p:guide pos="1602"/>
        <p:guide pos="2238"/>
        <p:guide pos="2880"/>
        <p:guide pos="3522"/>
        <p:guide pos="4158"/>
        <p:guide pos="4800"/>
        <p:guide pos="5442"/>
        <p:guide pos="6078"/>
        <p:guide pos="6720"/>
        <p:guide pos="7362"/>
        <p:guide orient="horz" pos="40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21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3766A3F-14CE-46CB-9D54-7DF54F76C76E}"/>
              </a:ext>
            </a:extLst>
          </p:cNvPr>
          <p:cNvSpPr>
            <a:spLocks noGrp="1"/>
          </p:cNvSpPr>
          <p:nvPr>
            <p:ph type="pic" sz="quarter" idx="10"/>
          </p:nvPr>
        </p:nvSpPr>
        <p:spPr>
          <a:xfrm>
            <a:off x="1" y="0"/>
            <a:ext cx="5591175" cy="5232400"/>
          </a:xfrm>
          <a:custGeom>
            <a:avLst/>
            <a:gdLst>
              <a:gd name="connsiteX0" fmla="*/ 0 w 5591175"/>
              <a:gd name="connsiteY0" fmla="*/ 0 h 5232400"/>
              <a:gd name="connsiteX1" fmla="*/ 5591175 w 5591175"/>
              <a:gd name="connsiteY1" fmla="*/ 0 h 5232400"/>
              <a:gd name="connsiteX2" fmla="*/ 5591175 w 5591175"/>
              <a:gd name="connsiteY2" fmla="*/ 5232400 h 5232400"/>
              <a:gd name="connsiteX3" fmla="*/ 0 w 5591175"/>
              <a:gd name="connsiteY3" fmla="*/ 5232400 h 5232400"/>
            </a:gdLst>
            <a:ahLst/>
            <a:cxnLst>
              <a:cxn ang="0">
                <a:pos x="connsiteX0" y="connsiteY0"/>
              </a:cxn>
              <a:cxn ang="0">
                <a:pos x="connsiteX1" y="connsiteY1"/>
              </a:cxn>
              <a:cxn ang="0">
                <a:pos x="connsiteX2" y="connsiteY2"/>
              </a:cxn>
              <a:cxn ang="0">
                <a:pos x="connsiteX3" y="connsiteY3"/>
              </a:cxn>
            </a:cxnLst>
            <a:rect l="l" t="t" r="r" b="b"/>
            <a:pathLst>
              <a:path w="5591175" h="5232400">
                <a:moveTo>
                  <a:pt x="0" y="0"/>
                </a:moveTo>
                <a:lnTo>
                  <a:pt x="5591175" y="0"/>
                </a:lnTo>
                <a:lnTo>
                  <a:pt x="5591175" y="5232400"/>
                </a:lnTo>
                <a:lnTo>
                  <a:pt x="0" y="5232400"/>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367141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C4ECACB7-03D6-4A88-96B9-FAD8CB02871C}"/>
              </a:ext>
            </a:extLst>
          </p:cNvPr>
          <p:cNvSpPr>
            <a:spLocks noGrp="1"/>
          </p:cNvSpPr>
          <p:nvPr>
            <p:ph type="pic" sz="quarter" idx="10"/>
          </p:nvPr>
        </p:nvSpPr>
        <p:spPr>
          <a:xfrm>
            <a:off x="6096001" y="-1"/>
            <a:ext cx="5591175" cy="5876925"/>
          </a:xfrm>
          <a:custGeom>
            <a:avLst/>
            <a:gdLst>
              <a:gd name="connsiteX0" fmla="*/ 0 w 5591175"/>
              <a:gd name="connsiteY0" fmla="*/ 0 h 5876925"/>
              <a:gd name="connsiteX1" fmla="*/ 5591175 w 5591175"/>
              <a:gd name="connsiteY1" fmla="*/ 0 h 5876925"/>
              <a:gd name="connsiteX2" fmla="*/ 5591175 w 5591175"/>
              <a:gd name="connsiteY2" fmla="*/ 5876925 h 5876925"/>
              <a:gd name="connsiteX3" fmla="*/ 0 w 5591175"/>
              <a:gd name="connsiteY3" fmla="*/ 5876925 h 5876925"/>
            </a:gdLst>
            <a:ahLst/>
            <a:cxnLst>
              <a:cxn ang="0">
                <a:pos x="connsiteX0" y="connsiteY0"/>
              </a:cxn>
              <a:cxn ang="0">
                <a:pos x="connsiteX1" y="connsiteY1"/>
              </a:cxn>
              <a:cxn ang="0">
                <a:pos x="connsiteX2" y="connsiteY2"/>
              </a:cxn>
              <a:cxn ang="0">
                <a:pos x="connsiteX3" y="connsiteY3"/>
              </a:cxn>
            </a:cxnLst>
            <a:rect l="l" t="t" r="r" b="b"/>
            <a:pathLst>
              <a:path w="5591175" h="5876925">
                <a:moveTo>
                  <a:pt x="0" y="0"/>
                </a:moveTo>
                <a:lnTo>
                  <a:pt x="5591175" y="0"/>
                </a:lnTo>
                <a:lnTo>
                  <a:pt x="5591175" y="5876925"/>
                </a:lnTo>
                <a:lnTo>
                  <a:pt x="0" y="5876925"/>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596803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F086A7F-341A-4F28-B63F-E7FABA846923}"/>
              </a:ext>
            </a:extLst>
          </p:cNvPr>
          <p:cNvSpPr>
            <a:spLocks noGrp="1"/>
          </p:cNvSpPr>
          <p:nvPr>
            <p:ph type="pic" sz="quarter" idx="11"/>
          </p:nvPr>
        </p:nvSpPr>
        <p:spPr>
          <a:xfrm>
            <a:off x="6600825" y="2111274"/>
            <a:ext cx="5591175" cy="3291241"/>
          </a:xfrm>
          <a:custGeom>
            <a:avLst/>
            <a:gdLst>
              <a:gd name="connsiteX0" fmla="*/ 0 w 5591175"/>
              <a:gd name="connsiteY0" fmla="*/ 0 h 3291241"/>
              <a:gd name="connsiteX1" fmla="*/ 5591175 w 5591175"/>
              <a:gd name="connsiteY1" fmla="*/ 0 h 3291241"/>
              <a:gd name="connsiteX2" fmla="*/ 5591175 w 5591175"/>
              <a:gd name="connsiteY2" fmla="*/ 3291241 h 3291241"/>
              <a:gd name="connsiteX3" fmla="*/ 0 w 5591175"/>
              <a:gd name="connsiteY3" fmla="*/ 3291241 h 3291241"/>
            </a:gdLst>
            <a:ahLst/>
            <a:cxnLst>
              <a:cxn ang="0">
                <a:pos x="connsiteX0" y="connsiteY0"/>
              </a:cxn>
              <a:cxn ang="0">
                <a:pos x="connsiteX1" y="connsiteY1"/>
              </a:cxn>
              <a:cxn ang="0">
                <a:pos x="connsiteX2" y="connsiteY2"/>
              </a:cxn>
              <a:cxn ang="0">
                <a:pos x="connsiteX3" y="connsiteY3"/>
              </a:cxn>
            </a:cxnLst>
            <a:rect l="l" t="t" r="r" b="b"/>
            <a:pathLst>
              <a:path w="5591175" h="3291241">
                <a:moveTo>
                  <a:pt x="0" y="0"/>
                </a:moveTo>
                <a:lnTo>
                  <a:pt x="5591175" y="0"/>
                </a:lnTo>
                <a:lnTo>
                  <a:pt x="5591175" y="3291241"/>
                </a:lnTo>
                <a:lnTo>
                  <a:pt x="0" y="3291241"/>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
        <p:nvSpPr>
          <p:cNvPr id="6" name="Freeform: Shape 5">
            <a:extLst>
              <a:ext uri="{FF2B5EF4-FFF2-40B4-BE49-F238E27FC236}">
                <a16:creationId xmlns:a16="http://schemas.microsoft.com/office/drawing/2014/main" id="{8B78CFA4-1712-4EC1-B78F-0767C8A361A2}"/>
              </a:ext>
            </a:extLst>
          </p:cNvPr>
          <p:cNvSpPr>
            <a:spLocks noGrp="1"/>
          </p:cNvSpPr>
          <p:nvPr>
            <p:ph type="pic" sz="quarter" idx="10"/>
          </p:nvPr>
        </p:nvSpPr>
        <p:spPr>
          <a:xfrm>
            <a:off x="495300" y="0"/>
            <a:ext cx="5591175" cy="2905126"/>
          </a:xfrm>
          <a:custGeom>
            <a:avLst/>
            <a:gdLst>
              <a:gd name="connsiteX0" fmla="*/ 0 w 5591175"/>
              <a:gd name="connsiteY0" fmla="*/ 0 h 2905126"/>
              <a:gd name="connsiteX1" fmla="*/ 5591175 w 5591175"/>
              <a:gd name="connsiteY1" fmla="*/ 0 h 2905126"/>
              <a:gd name="connsiteX2" fmla="*/ 5591175 w 5591175"/>
              <a:gd name="connsiteY2" fmla="*/ 2905126 h 2905126"/>
              <a:gd name="connsiteX3" fmla="*/ 0 w 5591175"/>
              <a:gd name="connsiteY3" fmla="*/ 2905126 h 2905126"/>
            </a:gdLst>
            <a:ahLst/>
            <a:cxnLst>
              <a:cxn ang="0">
                <a:pos x="connsiteX0" y="connsiteY0"/>
              </a:cxn>
              <a:cxn ang="0">
                <a:pos x="connsiteX1" y="connsiteY1"/>
              </a:cxn>
              <a:cxn ang="0">
                <a:pos x="connsiteX2" y="connsiteY2"/>
              </a:cxn>
              <a:cxn ang="0">
                <a:pos x="connsiteX3" y="connsiteY3"/>
              </a:cxn>
            </a:cxnLst>
            <a:rect l="l" t="t" r="r" b="b"/>
            <a:pathLst>
              <a:path w="5591175" h="2905126">
                <a:moveTo>
                  <a:pt x="0" y="0"/>
                </a:moveTo>
                <a:lnTo>
                  <a:pt x="5591175" y="0"/>
                </a:lnTo>
                <a:lnTo>
                  <a:pt x="5591175" y="2905126"/>
                </a:lnTo>
                <a:lnTo>
                  <a:pt x="0" y="2905126"/>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1488463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4E789C8-74BF-492E-97ED-6EE252169E57}"/>
              </a:ext>
            </a:extLst>
          </p:cNvPr>
          <p:cNvSpPr>
            <a:spLocks noGrp="1"/>
          </p:cNvSpPr>
          <p:nvPr>
            <p:ph type="pic" sz="quarter" idx="11"/>
          </p:nvPr>
        </p:nvSpPr>
        <p:spPr>
          <a:xfrm>
            <a:off x="4581523" y="965200"/>
            <a:ext cx="7105652" cy="4927600"/>
          </a:xfrm>
          <a:custGeom>
            <a:avLst/>
            <a:gdLst>
              <a:gd name="connsiteX0" fmla="*/ 0 w 7105652"/>
              <a:gd name="connsiteY0" fmla="*/ 0 h 4927600"/>
              <a:gd name="connsiteX1" fmla="*/ 7105652 w 7105652"/>
              <a:gd name="connsiteY1" fmla="*/ 0 h 4927600"/>
              <a:gd name="connsiteX2" fmla="*/ 7105652 w 7105652"/>
              <a:gd name="connsiteY2" fmla="*/ 4927600 h 4927600"/>
              <a:gd name="connsiteX3" fmla="*/ 0 w 7105652"/>
              <a:gd name="connsiteY3" fmla="*/ 4927600 h 4927600"/>
            </a:gdLst>
            <a:ahLst/>
            <a:cxnLst>
              <a:cxn ang="0">
                <a:pos x="connsiteX0" y="connsiteY0"/>
              </a:cxn>
              <a:cxn ang="0">
                <a:pos x="connsiteX1" y="connsiteY1"/>
              </a:cxn>
              <a:cxn ang="0">
                <a:pos x="connsiteX2" y="connsiteY2"/>
              </a:cxn>
              <a:cxn ang="0">
                <a:pos x="connsiteX3" y="connsiteY3"/>
              </a:cxn>
            </a:cxnLst>
            <a:rect l="l" t="t" r="r" b="b"/>
            <a:pathLst>
              <a:path w="7105652" h="4927600">
                <a:moveTo>
                  <a:pt x="0" y="0"/>
                </a:moveTo>
                <a:lnTo>
                  <a:pt x="7105652" y="0"/>
                </a:lnTo>
                <a:lnTo>
                  <a:pt x="7105652" y="4927600"/>
                </a:lnTo>
                <a:lnTo>
                  <a:pt x="0" y="4927600"/>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2954175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91EB96-8DEA-473A-B168-8D61173CF8FB}"/>
              </a:ext>
            </a:extLst>
          </p:cNvPr>
          <p:cNvSpPr>
            <a:spLocks noGrp="1"/>
          </p:cNvSpPr>
          <p:nvPr>
            <p:ph type="pic" sz="quarter" idx="11"/>
          </p:nvPr>
        </p:nvSpPr>
        <p:spPr>
          <a:xfrm>
            <a:off x="495300" y="495300"/>
            <a:ext cx="11191874" cy="3060700"/>
          </a:xfrm>
          <a:custGeom>
            <a:avLst/>
            <a:gdLst>
              <a:gd name="connsiteX0" fmla="*/ 0 w 11191874"/>
              <a:gd name="connsiteY0" fmla="*/ 0 h 3060700"/>
              <a:gd name="connsiteX1" fmla="*/ 11191874 w 11191874"/>
              <a:gd name="connsiteY1" fmla="*/ 0 h 3060700"/>
              <a:gd name="connsiteX2" fmla="*/ 11191874 w 11191874"/>
              <a:gd name="connsiteY2" fmla="*/ 3060700 h 3060700"/>
              <a:gd name="connsiteX3" fmla="*/ 0 w 11191874"/>
              <a:gd name="connsiteY3" fmla="*/ 3060700 h 3060700"/>
            </a:gdLst>
            <a:ahLst/>
            <a:cxnLst>
              <a:cxn ang="0">
                <a:pos x="connsiteX0" y="connsiteY0"/>
              </a:cxn>
              <a:cxn ang="0">
                <a:pos x="connsiteX1" y="connsiteY1"/>
              </a:cxn>
              <a:cxn ang="0">
                <a:pos x="connsiteX2" y="connsiteY2"/>
              </a:cxn>
              <a:cxn ang="0">
                <a:pos x="connsiteX3" y="connsiteY3"/>
              </a:cxn>
            </a:cxnLst>
            <a:rect l="l" t="t" r="r" b="b"/>
            <a:pathLst>
              <a:path w="11191874" h="3060700">
                <a:moveTo>
                  <a:pt x="0" y="0"/>
                </a:moveTo>
                <a:lnTo>
                  <a:pt x="11191874" y="0"/>
                </a:lnTo>
                <a:lnTo>
                  <a:pt x="11191874" y="3060700"/>
                </a:lnTo>
                <a:lnTo>
                  <a:pt x="0" y="3060700"/>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4019648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E69E8C9B-D560-4F8B-8D9C-3545C7B5AC12}"/>
              </a:ext>
            </a:extLst>
          </p:cNvPr>
          <p:cNvSpPr>
            <a:spLocks noGrp="1"/>
          </p:cNvSpPr>
          <p:nvPr>
            <p:ph type="pic" sz="quarter" idx="11"/>
          </p:nvPr>
        </p:nvSpPr>
        <p:spPr>
          <a:xfrm>
            <a:off x="495300" y="1279679"/>
            <a:ext cx="11191874" cy="4298642"/>
          </a:xfrm>
          <a:custGeom>
            <a:avLst/>
            <a:gdLst>
              <a:gd name="connsiteX0" fmla="*/ 0 w 11191874"/>
              <a:gd name="connsiteY0" fmla="*/ 0 h 4298642"/>
              <a:gd name="connsiteX1" fmla="*/ 11191874 w 11191874"/>
              <a:gd name="connsiteY1" fmla="*/ 0 h 4298642"/>
              <a:gd name="connsiteX2" fmla="*/ 11191874 w 11191874"/>
              <a:gd name="connsiteY2" fmla="*/ 4298642 h 4298642"/>
              <a:gd name="connsiteX3" fmla="*/ 0 w 11191874"/>
              <a:gd name="connsiteY3" fmla="*/ 4298642 h 4298642"/>
            </a:gdLst>
            <a:ahLst/>
            <a:cxnLst>
              <a:cxn ang="0">
                <a:pos x="connsiteX0" y="connsiteY0"/>
              </a:cxn>
              <a:cxn ang="0">
                <a:pos x="connsiteX1" y="connsiteY1"/>
              </a:cxn>
              <a:cxn ang="0">
                <a:pos x="connsiteX2" y="connsiteY2"/>
              </a:cxn>
              <a:cxn ang="0">
                <a:pos x="connsiteX3" y="connsiteY3"/>
              </a:cxn>
            </a:cxnLst>
            <a:rect l="l" t="t" r="r" b="b"/>
            <a:pathLst>
              <a:path w="11191874" h="4298642">
                <a:moveTo>
                  <a:pt x="0" y="0"/>
                </a:moveTo>
                <a:lnTo>
                  <a:pt x="11191874" y="0"/>
                </a:lnTo>
                <a:lnTo>
                  <a:pt x="11191874" y="4298642"/>
                </a:lnTo>
                <a:lnTo>
                  <a:pt x="0" y="4298642"/>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455584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A05657F-3CA1-41B0-855D-A610B55DB759}"/>
              </a:ext>
            </a:extLst>
          </p:cNvPr>
          <p:cNvSpPr>
            <a:spLocks noGrp="1"/>
          </p:cNvSpPr>
          <p:nvPr>
            <p:ph type="pic" sz="quarter" idx="11"/>
          </p:nvPr>
        </p:nvSpPr>
        <p:spPr>
          <a:xfrm>
            <a:off x="1662094" y="1289179"/>
            <a:ext cx="2165478" cy="4608334"/>
          </a:xfrm>
          <a:custGeom>
            <a:avLst/>
            <a:gdLst>
              <a:gd name="connsiteX0" fmla="*/ 0 w 2165478"/>
              <a:gd name="connsiteY0" fmla="*/ 0 h 4608334"/>
              <a:gd name="connsiteX1" fmla="*/ 2165478 w 2165478"/>
              <a:gd name="connsiteY1" fmla="*/ 0 h 4608334"/>
              <a:gd name="connsiteX2" fmla="*/ 2165478 w 2165478"/>
              <a:gd name="connsiteY2" fmla="*/ 4608334 h 4608334"/>
              <a:gd name="connsiteX3" fmla="*/ 0 w 2165478"/>
              <a:gd name="connsiteY3" fmla="*/ 4608334 h 4608334"/>
            </a:gdLst>
            <a:ahLst/>
            <a:cxnLst>
              <a:cxn ang="0">
                <a:pos x="connsiteX0" y="connsiteY0"/>
              </a:cxn>
              <a:cxn ang="0">
                <a:pos x="connsiteX1" y="connsiteY1"/>
              </a:cxn>
              <a:cxn ang="0">
                <a:pos x="connsiteX2" y="connsiteY2"/>
              </a:cxn>
              <a:cxn ang="0">
                <a:pos x="connsiteX3" y="connsiteY3"/>
              </a:cxn>
            </a:cxnLst>
            <a:rect l="l" t="t" r="r" b="b"/>
            <a:pathLst>
              <a:path w="2165478" h="4608334">
                <a:moveTo>
                  <a:pt x="0" y="0"/>
                </a:moveTo>
                <a:lnTo>
                  <a:pt x="2165478" y="0"/>
                </a:lnTo>
                <a:lnTo>
                  <a:pt x="2165478" y="4608334"/>
                </a:lnTo>
                <a:lnTo>
                  <a:pt x="0" y="4608334"/>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2634532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976D1DD8-6094-43B6-A1D1-47F4D504FF9E}"/>
              </a:ext>
            </a:extLst>
          </p:cNvPr>
          <p:cNvSpPr>
            <a:spLocks noGrp="1"/>
          </p:cNvSpPr>
          <p:nvPr>
            <p:ph type="pic" sz="quarter" idx="11"/>
          </p:nvPr>
        </p:nvSpPr>
        <p:spPr>
          <a:xfrm>
            <a:off x="5701429" y="1260204"/>
            <a:ext cx="7035660" cy="4400894"/>
          </a:xfrm>
          <a:custGeom>
            <a:avLst/>
            <a:gdLst>
              <a:gd name="connsiteX0" fmla="*/ 0 w 7035660"/>
              <a:gd name="connsiteY0" fmla="*/ 0 h 4400894"/>
              <a:gd name="connsiteX1" fmla="*/ 7035660 w 7035660"/>
              <a:gd name="connsiteY1" fmla="*/ 0 h 4400894"/>
              <a:gd name="connsiteX2" fmla="*/ 7035660 w 7035660"/>
              <a:gd name="connsiteY2" fmla="*/ 4400894 h 4400894"/>
              <a:gd name="connsiteX3" fmla="*/ 0 w 7035660"/>
              <a:gd name="connsiteY3" fmla="*/ 4400894 h 4400894"/>
            </a:gdLst>
            <a:ahLst/>
            <a:cxnLst>
              <a:cxn ang="0">
                <a:pos x="connsiteX0" y="connsiteY0"/>
              </a:cxn>
              <a:cxn ang="0">
                <a:pos x="connsiteX1" y="connsiteY1"/>
              </a:cxn>
              <a:cxn ang="0">
                <a:pos x="connsiteX2" y="connsiteY2"/>
              </a:cxn>
              <a:cxn ang="0">
                <a:pos x="connsiteX3" y="connsiteY3"/>
              </a:cxn>
            </a:cxnLst>
            <a:rect l="l" t="t" r="r" b="b"/>
            <a:pathLst>
              <a:path w="7035660" h="4400894">
                <a:moveTo>
                  <a:pt x="0" y="0"/>
                </a:moveTo>
                <a:lnTo>
                  <a:pt x="7035660" y="0"/>
                </a:lnTo>
                <a:lnTo>
                  <a:pt x="7035660" y="4400894"/>
                </a:lnTo>
                <a:lnTo>
                  <a:pt x="0" y="4400894"/>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29436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2ACA55-960F-459B-96C5-4A7C397E1261}"/>
              </a:ext>
            </a:extLst>
          </p:cNvPr>
          <p:cNvSpPr>
            <a:spLocks noGrp="1"/>
          </p:cNvSpPr>
          <p:nvPr>
            <p:ph type="pic" sz="quarter" idx="10" hasCustomPrompt="1"/>
          </p:nvPr>
        </p:nvSpPr>
        <p:spPr>
          <a:xfrm>
            <a:off x="0" y="0"/>
            <a:ext cx="12192000" cy="6858000"/>
          </a:xfrm>
          <a:prstGeom prst="rect">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dirty="0"/>
              <a:t>Image Placeholder</a:t>
            </a:r>
          </a:p>
        </p:txBody>
      </p:sp>
    </p:spTree>
    <p:extLst>
      <p:ext uri="{BB962C8B-B14F-4D97-AF65-F5344CB8AC3E}">
        <p14:creationId xmlns:p14="http://schemas.microsoft.com/office/powerpoint/2010/main" val="75378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F5D4ECD-8C44-4B2D-85D0-D81BFD65D75F}"/>
              </a:ext>
            </a:extLst>
          </p:cNvPr>
          <p:cNvSpPr>
            <a:spLocks noGrp="1"/>
          </p:cNvSpPr>
          <p:nvPr>
            <p:ph type="pic" sz="quarter" idx="10"/>
          </p:nvPr>
        </p:nvSpPr>
        <p:spPr>
          <a:xfrm>
            <a:off x="0" y="0"/>
            <a:ext cx="12192000" cy="6858000"/>
          </a:xfrm>
          <a:gradFill flip="none" rotWithShape="1">
            <a:gsLst>
              <a:gs pos="0">
                <a:schemeClr val="bg1">
                  <a:lumMod val="85000"/>
                </a:schemeClr>
              </a:gs>
              <a:gs pos="76000">
                <a:schemeClr val="bg1">
                  <a:lumMod val="75000"/>
                </a:schemeClr>
              </a:gs>
            </a:gsLst>
            <a:lin ang="2700000" scaled="1"/>
            <a:tileRect/>
          </a:gradFill>
        </p:spPr>
        <p:txBody>
          <a:bodyPr/>
          <a:lstStyle/>
          <a:p>
            <a:endParaRPr lang="en-US"/>
          </a:p>
        </p:txBody>
      </p:sp>
    </p:spTree>
    <p:extLst>
      <p:ext uri="{BB962C8B-B14F-4D97-AF65-F5344CB8AC3E}">
        <p14:creationId xmlns:p14="http://schemas.microsoft.com/office/powerpoint/2010/main" val="214491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56EA72BA-4809-4229-BBE5-05F10DBA37B8}"/>
              </a:ext>
            </a:extLst>
          </p:cNvPr>
          <p:cNvSpPr>
            <a:spLocks noGrp="1"/>
          </p:cNvSpPr>
          <p:nvPr>
            <p:ph type="pic" sz="quarter" idx="10"/>
          </p:nvPr>
        </p:nvSpPr>
        <p:spPr>
          <a:xfrm>
            <a:off x="495302" y="1312048"/>
            <a:ext cx="6105524" cy="4005923"/>
          </a:xfrm>
          <a:custGeom>
            <a:avLst/>
            <a:gdLst>
              <a:gd name="connsiteX0" fmla="*/ 0 w 6105524"/>
              <a:gd name="connsiteY0" fmla="*/ 0 h 4005923"/>
              <a:gd name="connsiteX1" fmla="*/ 6105524 w 6105524"/>
              <a:gd name="connsiteY1" fmla="*/ 0 h 4005923"/>
              <a:gd name="connsiteX2" fmla="*/ 6105524 w 6105524"/>
              <a:gd name="connsiteY2" fmla="*/ 4005923 h 4005923"/>
              <a:gd name="connsiteX3" fmla="*/ 0 w 6105524"/>
              <a:gd name="connsiteY3" fmla="*/ 4005923 h 4005923"/>
            </a:gdLst>
            <a:ahLst/>
            <a:cxnLst>
              <a:cxn ang="0">
                <a:pos x="connsiteX0" y="connsiteY0"/>
              </a:cxn>
              <a:cxn ang="0">
                <a:pos x="connsiteX1" y="connsiteY1"/>
              </a:cxn>
              <a:cxn ang="0">
                <a:pos x="connsiteX2" y="connsiteY2"/>
              </a:cxn>
              <a:cxn ang="0">
                <a:pos x="connsiteX3" y="connsiteY3"/>
              </a:cxn>
            </a:cxnLst>
            <a:rect l="l" t="t" r="r" b="b"/>
            <a:pathLst>
              <a:path w="6105524" h="4005923">
                <a:moveTo>
                  <a:pt x="0" y="0"/>
                </a:moveTo>
                <a:lnTo>
                  <a:pt x="6105524" y="0"/>
                </a:lnTo>
                <a:lnTo>
                  <a:pt x="6105524" y="4005923"/>
                </a:lnTo>
                <a:lnTo>
                  <a:pt x="0" y="4005923"/>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882215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798C5BFD-85D6-4724-9C2E-DEAEE1F1923B}"/>
              </a:ext>
            </a:extLst>
          </p:cNvPr>
          <p:cNvSpPr>
            <a:spLocks noGrp="1"/>
          </p:cNvSpPr>
          <p:nvPr>
            <p:ph type="pic" sz="quarter" idx="10"/>
          </p:nvPr>
        </p:nvSpPr>
        <p:spPr>
          <a:xfrm>
            <a:off x="4572000" y="1435101"/>
            <a:ext cx="7105652" cy="4927600"/>
          </a:xfrm>
          <a:custGeom>
            <a:avLst/>
            <a:gdLst>
              <a:gd name="connsiteX0" fmla="*/ 0 w 7105652"/>
              <a:gd name="connsiteY0" fmla="*/ 0 h 4927600"/>
              <a:gd name="connsiteX1" fmla="*/ 7105652 w 7105652"/>
              <a:gd name="connsiteY1" fmla="*/ 0 h 4927600"/>
              <a:gd name="connsiteX2" fmla="*/ 7105652 w 7105652"/>
              <a:gd name="connsiteY2" fmla="*/ 4927600 h 4927600"/>
              <a:gd name="connsiteX3" fmla="*/ 0 w 7105652"/>
              <a:gd name="connsiteY3" fmla="*/ 4927600 h 4927600"/>
            </a:gdLst>
            <a:ahLst/>
            <a:cxnLst>
              <a:cxn ang="0">
                <a:pos x="connsiteX0" y="connsiteY0"/>
              </a:cxn>
              <a:cxn ang="0">
                <a:pos x="connsiteX1" y="connsiteY1"/>
              </a:cxn>
              <a:cxn ang="0">
                <a:pos x="connsiteX2" y="connsiteY2"/>
              </a:cxn>
              <a:cxn ang="0">
                <a:pos x="connsiteX3" y="connsiteY3"/>
              </a:cxn>
            </a:cxnLst>
            <a:rect l="l" t="t" r="r" b="b"/>
            <a:pathLst>
              <a:path w="7105652" h="4927600">
                <a:moveTo>
                  <a:pt x="0" y="0"/>
                </a:moveTo>
                <a:lnTo>
                  <a:pt x="7105652" y="0"/>
                </a:lnTo>
                <a:lnTo>
                  <a:pt x="7105652" y="4927600"/>
                </a:lnTo>
                <a:lnTo>
                  <a:pt x="0" y="4927600"/>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342347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D9DE5C8-90F9-49F6-9C42-010106201E5F}"/>
              </a:ext>
            </a:extLst>
          </p:cNvPr>
          <p:cNvSpPr>
            <a:spLocks noGrp="1"/>
          </p:cNvSpPr>
          <p:nvPr>
            <p:ph type="pic" sz="quarter" idx="10"/>
          </p:nvPr>
        </p:nvSpPr>
        <p:spPr>
          <a:xfrm>
            <a:off x="495300" y="965200"/>
            <a:ext cx="7105652" cy="4927600"/>
          </a:xfrm>
          <a:custGeom>
            <a:avLst/>
            <a:gdLst>
              <a:gd name="connsiteX0" fmla="*/ 0 w 7105652"/>
              <a:gd name="connsiteY0" fmla="*/ 0 h 4927600"/>
              <a:gd name="connsiteX1" fmla="*/ 7105652 w 7105652"/>
              <a:gd name="connsiteY1" fmla="*/ 0 h 4927600"/>
              <a:gd name="connsiteX2" fmla="*/ 7105652 w 7105652"/>
              <a:gd name="connsiteY2" fmla="*/ 4927600 h 4927600"/>
              <a:gd name="connsiteX3" fmla="*/ 0 w 7105652"/>
              <a:gd name="connsiteY3" fmla="*/ 4927600 h 4927600"/>
            </a:gdLst>
            <a:ahLst/>
            <a:cxnLst>
              <a:cxn ang="0">
                <a:pos x="connsiteX0" y="connsiteY0"/>
              </a:cxn>
              <a:cxn ang="0">
                <a:pos x="connsiteX1" y="connsiteY1"/>
              </a:cxn>
              <a:cxn ang="0">
                <a:pos x="connsiteX2" y="connsiteY2"/>
              </a:cxn>
              <a:cxn ang="0">
                <a:pos x="connsiteX3" y="connsiteY3"/>
              </a:cxn>
            </a:cxnLst>
            <a:rect l="l" t="t" r="r" b="b"/>
            <a:pathLst>
              <a:path w="7105652" h="4927600">
                <a:moveTo>
                  <a:pt x="0" y="0"/>
                </a:moveTo>
                <a:lnTo>
                  <a:pt x="7105652" y="0"/>
                </a:lnTo>
                <a:lnTo>
                  <a:pt x="7105652" y="4927600"/>
                </a:lnTo>
                <a:lnTo>
                  <a:pt x="0" y="4927600"/>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90094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EED143B-6884-440C-AE05-5848FE9576DB}"/>
              </a:ext>
            </a:extLst>
          </p:cNvPr>
          <p:cNvSpPr>
            <a:spLocks noGrp="1"/>
          </p:cNvSpPr>
          <p:nvPr>
            <p:ph type="pic" sz="quarter" idx="10"/>
          </p:nvPr>
        </p:nvSpPr>
        <p:spPr>
          <a:xfrm>
            <a:off x="495300" y="495300"/>
            <a:ext cx="6618288" cy="5397500"/>
          </a:xfrm>
          <a:custGeom>
            <a:avLst/>
            <a:gdLst>
              <a:gd name="connsiteX0" fmla="*/ 0 w 6618288"/>
              <a:gd name="connsiteY0" fmla="*/ 0 h 5397500"/>
              <a:gd name="connsiteX1" fmla="*/ 6618288 w 6618288"/>
              <a:gd name="connsiteY1" fmla="*/ 0 h 5397500"/>
              <a:gd name="connsiteX2" fmla="*/ 6618288 w 6618288"/>
              <a:gd name="connsiteY2" fmla="*/ 5397500 h 5397500"/>
              <a:gd name="connsiteX3" fmla="*/ 0 w 6618288"/>
              <a:gd name="connsiteY3" fmla="*/ 5397500 h 5397500"/>
            </a:gdLst>
            <a:ahLst/>
            <a:cxnLst>
              <a:cxn ang="0">
                <a:pos x="connsiteX0" y="connsiteY0"/>
              </a:cxn>
              <a:cxn ang="0">
                <a:pos x="connsiteX1" y="connsiteY1"/>
              </a:cxn>
              <a:cxn ang="0">
                <a:pos x="connsiteX2" y="connsiteY2"/>
              </a:cxn>
              <a:cxn ang="0">
                <a:pos x="connsiteX3" y="connsiteY3"/>
              </a:cxn>
            </a:cxnLst>
            <a:rect l="l" t="t" r="r" b="b"/>
            <a:pathLst>
              <a:path w="6618288" h="5397500">
                <a:moveTo>
                  <a:pt x="0" y="0"/>
                </a:moveTo>
                <a:lnTo>
                  <a:pt x="6618288" y="0"/>
                </a:lnTo>
                <a:lnTo>
                  <a:pt x="6618288" y="5397500"/>
                </a:lnTo>
                <a:lnTo>
                  <a:pt x="0" y="5397500"/>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388053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3DCCE4B8-CE5E-4BAD-A5B8-2C4045988133}"/>
              </a:ext>
            </a:extLst>
          </p:cNvPr>
          <p:cNvSpPr>
            <a:spLocks noGrp="1"/>
          </p:cNvSpPr>
          <p:nvPr>
            <p:ph type="pic" sz="quarter" idx="10"/>
          </p:nvPr>
        </p:nvSpPr>
        <p:spPr>
          <a:xfrm>
            <a:off x="5086348" y="0"/>
            <a:ext cx="7105652" cy="5676900"/>
          </a:xfrm>
          <a:custGeom>
            <a:avLst/>
            <a:gdLst>
              <a:gd name="connsiteX0" fmla="*/ 0 w 7105652"/>
              <a:gd name="connsiteY0" fmla="*/ 0 h 5676900"/>
              <a:gd name="connsiteX1" fmla="*/ 7105652 w 7105652"/>
              <a:gd name="connsiteY1" fmla="*/ 0 h 5676900"/>
              <a:gd name="connsiteX2" fmla="*/ 7105652 w 7105652"/>
              <a:gd name="connsiteY2" fmla="*/ 5676900 h 5676900"/>
              <a:gd name="connsiteX3" fmla="*/ 0 w 7105652"/>
              <a:gd name="connsiteY3" fmla="*/ 5676900 h 5676900"/>
            </a:gdLst>
            <a:ahLst/>
            <a:cxnLst>
              <a:cxn ang="0">
                <a:pos x="connsiteX0" y="connsiteY0"/>
              </a:cxn>
              <a:cxn ang="0">
                <a:pos x="connsiteX1" y="connsiteY1"/>
              </a:cxn>
              <a:cxn ang="0">
                <a:pos x="connsiteX2" y="connsiteY2"/>
              </a:cxn>
              <a:cxn ang="0">
                <a:pos x="connsiteX3" y="connsiteY3"/>
              </a:cxn>
            </a:cxnLst>
            <a:rect l="l" t="t" r="r" b="b"/>
            <a:pathLst>
              <a:path w="7105652" h="5676900">
                <a:moveTo>
                  <a:pt x="0" y="0"/>
                </a:moveTo>
                <a:lnTo>
                  <a:pt x="7105652" y="0"/>
                </a:lnTo>
                <a:lnTo>
                  <a:pt x="7105652" y="5676900"/>
                </a:lnTo>
                <a:lnTo>
                  <a:pt x="0" y="5676900"/>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261957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C8B78FF-E07B-4523-B32B-6C365D608639}"/>
              </a:ext>
            </a:extLst>
          </p:cNvPr>
          <p:cNvSpPr>
            <a:spLocks noGrp="1"/>
          </p:cNvSpPr>
          <p:nvPr>
            <p:ph type="pic" sz="quarter" idx="10"/>
          </p:nvPr>
        </p:nvSpPr>
        <p:spPr>
          <a:xfrm>
            <a:off x="495301" y="495300"/>
            <a:ext cx="6105525" cy="3060700"/>
          </a:xfrm>
          <a:custGeom>
            <a:avLst/>
            <a:gdLst>
              <a:gd name="connsiteX0" fmla="*/ 0 w 6105525"/>
              <a:gd name="connsiteY0" fmla="*/ 0 h 3060700"/>
              <a:gd name="connsiteX1" fmla="*/ 6105525 w 6105525"/>
              <a:gd name="connsiteY1" fmla="*/ 0 h 3060700"/>
              <a:gd name="connsiteX2" fmla="*/ 6105525 w 6105525"/>
              <a:gd name="connsiteY2" fmla="*/ 3060700 h 3060700"/>
              <a:gd name="connsiteX3" fmla="*/ 0 w 6105525"/>
              <a:gd name="connsiteY3" fmla="*/ 3060700 h 3060700"/>
            </a:gdLst>
            <a:ahLst/>
            <a:cxnLst>
              <a:cxn ang="0">
                <a:pos x="connsiteX0" y="connsiteY0"/>
              </a:cxn>
              <a:cxn ang="0">
                <a:pos x="connsiteX1" y="connsiteY1"/>
              </a:cxn>
              <a:cxn ang="0">
                <a:pos x="connsiteX2" y="connsiteY2"/>
              </a:cxn>
              <a:cxn ang="0">
                <a:pos x="connsiteX3" y="connsiteY3"/>
              </a:cxn>
            </a:cxnLst>
            <a:rect l="l" t="t" r="r" b="b"/>
            <a:pathLst>
              <a:path w="6105525" h="3060700">
                <a:moveTo>
                  <a:pt x="0" y="0"/>
                </a:moveTo>
                <a:lnTo>
                  <a:pt x="6105525" y="0"/>
                </a:lnTo>
                <a:lnTo>
                  <a:pt x="6105525" y="3060700"/>
                </a:lnTo>
                <a:lnTo>
                  <a:pt x="0" y="3060700"/>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181494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6734EB84-DD4B-4C62-B3FB-EC75A976B6A5}"/>
              </a:ext>
            </a:extLst>
          </p:cNvPr>
          <p:cNvSpPr>
            <a:spLocks noGrp="1"/>
          </p:cNvSpPr>
          <p:nvPr>
            <p:ph type="pic" sz="quarter" idx="10"/>
          </p:nvPr>
        </p:nvSpPr>
        <p:spPr>
          <a:xfrm>
            <a:off x="1524001" y="495300"/>
            <a:ext cx="9144000" cy="3060700"/>
          </a:xfrm>
          <a:custGeom>
            <a:avLst/>
            <a:gdLst>
              <a:gd name="connsiteX0" fmla="*/ 0 w 9144000"/>
              <a:gd name="connsiteY0" fmla="*/ 0 h 3060700"/>
              <a:gd name="connsiteX1" fmla="*/ 9144000 w 9144000"/>
              <a:gd name="connsiteY1" fmla="*/ 0 h 3060700"/>
              <a:gd name="connsiteX2" fmla="*/ 9144000 w 9144000"/>
              <a:gd name="connsiteY2" fmla="*/ 3060700 h 3060700"/>
              <a:gd name="connsiteX3" fmla="*/ 0 w 9144000"/>
              <a:gd name="connsiteY3" fmla="*/ 3060700 h 3060700"/>
            </a:gdLst>
            <a:ahLst/>
            <a:cxnLst>
              <a:cxn ang="0">
                <a:pos x="connsiteX0" y="connsiteY0"/>
              </a:cxn>
              <a:cxn ang="0">
                <a:pos x="connsiteX1" y="connsiteY1"/>
              </a:cxn>
              <a:cxn ang="0">
                <a:pos x="connsiteX2" y="connsiteY2"/>
              </a:cxn>
              <a:cxn ang="0">
                <a:pos x="connsiteX3" y="connsiteY3"/>
              </a:cxn>
            </a:cxnLst>
            <a:rect l="l" t="t" r="r" b="b"/>
            <a:pathLst>
              <a:path w="9144000" h="3060700">
                <a:moveTo>
                  <a:pt x="0" y="0"/>
                </a:moveTo>
                <a:lnTo>
                  <a:pt x="9144000" y="0"/>
                </a:lnTo>
                <a:lnTo>
                  <a:pt x="9144000" y="3060700"/>
                </a:lnTo>
                <a:lnTo>
                  <a:pt x="0" y="3060700"/>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324291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821D8-1706-441C-A329-C3069FA59F5D}" type="datetimeFigureOut">
              <a:rPr lang="en-US" smtClean="0"/>
              <a:t>1/7/24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4CBD9-EA76-4F21-A540-FC6942B3DDFE}" type="slidenum">
              <a:rPr lang="en-US" smtClean="0"/>
              <a:t>‹#›</a:t>
            </a:fld>
            <a:endParaRPr lang="en-US"/>
          </a:p>
        </p:txBody>
      </p:sp>
    </p:spTree>
    <p:extLst>
      <p:ext uri="{BB962C8B-B14F-4D97-AF65-F5344CB8AC3E}">
        <p14:creationId xmlns:p14="http://schemas.microsoft.com/office/powerpoint/2010/main" val="325087215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2" userDrawn="1">
          <p15:clr>
            <a:srgbClr val="F26B43"/>
          </p15:clr>
        </p15:guide>
        <p15:guide id="2" pos="1279" userDrawn="1">
          <p15:clr>
            <a:srgbClr val="F26B43"/>
          </p15:clr>
        </p15:guide>
        <p15:guide id="3" pos="1920" userDrawn="1">
          <p15:clr>
            <a:srgbClr val="F26B43"/>
          </p15:clr>
        </p15:guide>
        <p15:guide id="4" pos="2559" userDrawn="1">
          <p15:clr>
            <a:srgbClr val="F26B43"/>
          </p15:clr>
        </p15:guide>
        <p15:guide id="5" pos="3201" userDrawn="1">
          <p15:clr>
            <a:srgbClr val="F26B43"/>
          </p15:clr>
        </p15:guide>
        <p15:guide id="6" pos="7039" userDrawn="1">
          <p15:clr>
            <a:srgbClr val="F26B43"/>
          </p15:clr>
        </p15:guide>
        <p15:guide id="7" pos="6402" userDrawn="1">
          <p15:clr>
            <a:srgbClr val="F26B43"/>
          </p15:clr>
        </p15:guide>
        <p15:guide id="8" pos="5760" userDrawn="1">
          <p15:clr>
            <a:srgbClr val="F26B43"/>
          </p15:clr>
        </p15:guide>
        <p15:guide id="9" pos="5118" userDrawn="1">
          <p15:clr>
            <a:srgbClr val="F26B43"/>
          </p15:clr>
        </p15:guide>
        <p15:guide id="10" pos="4481" userDrawn="1">
          <p15:clr>
            <a:srgbClr val="F26B43"/>
          </p15:clr>
        </p15:guide>
        <p15:guide id="11"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and grey logo&#10;&#10;Description automatically generated">
            <a:extLst>
              <a:ext uri="{FF2B5EF4-FFF2-40B4-BE49-F238E27FC236}">
                <a16:creationId xmlns:a16="http://schemas.microsoft.com/office/drawing/2014/main" id="{1CACFACF-C46D-019E-E4F6-5BE0E3D8C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10" y="310553"/>
            <a:ext cx="1491675" cy="1313018"/>
          </a:xfrm>
          <a:prstGeom prst="rect">
            <a:avLst/>
          </a:prstGeom>
        </p:spPr>
      </p:pic>
      <p:sp>
        <p:nvSpPr>
          <p:cNvPr id="5" name="Rectangle 4">
            <a:extLst>
              <a:ext uri="{FF2B5EF4-FFF2-40B4-BE49-F238E27FC236}">
                <a16:creationId xmlns:a16="http://schemas.microsoft.com/office/drawing/2014/main" id="{76DEDB61-28E8-ECEB-F9DF-C29A6D343544}"/>
              </a:ext>
            </a:extLst>
          </p:cNvPr>
          <p:cNvSpPr/>
          <p:nvPr/>
        </p:nvSpPr>
        <p:spPr>
          <a:xfrm>
            <a:off x="8781691" y="0"/>
            <a:ext cx="3410309" cy="6858000"/>
          </a:xfrm>
          <a:prstGeom prst="rect">
            <a:avLst/>
          </a:prstGeom>
          <a:solidFill>
            <a:srgbClr val="8C1A79"/>
          </a:solidFill>
          <a:ln>
            <a:solidFill>
              <a:srgbClr val="8C1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91D260-5418-8606-52D9-01AE29A022E5}"/>
              </a:ext>
            </a:extLst>
          </p:cNvPr>
          <p:cNvSpPr txBox="1"/>
          <p:nvPr/>
        </p:nvSpPr>
        <p:spPr>
          <a:xfrm>
            <a:off x="4563835" y="310553"/>
            <a:ext cx="6131379" cy="923330"/>
          </a:xfrm>
          <a:prstGeom prst="rect">
            <a:avLst/>
          </a:prstGeom>
          <a:noFill/>
        </p:spPr>
        <p:txBody>
          <a:bodyPr wrap="square" rtlCol="0">
            <a:spAutoFit/>
          </a:bodyPr>
          <a:lstStyle/>
          <a:p>
            <a:r>
              <a:rPr lang="en-US" sz="5400" b="1" dirty="0">
                <a:solidFill>
                  <a:srgbClr val="8C1A79"/>
                </a:solidFill>
                <a:latin typeface="Roboto Condensed Light" panose="02000000000000000000" pitchFamily="2" charset="0"/>
                <a:ea typeface="Roboto Condensed Light" panose="02000000000000000000" pitchFamily="2" charset="0"/>
              </a:rPr>
              <a:t>THE QUESTION</a:t>
            </a:r>
            <a:r>
              <a:rPr lang="en-US" sz="5400" b="1" dirty="0">
                <a:solidFill>
                  <a:schemeClr val="bg1"/>
                </a:solidFill>
                <a:latin typeface="Roboto Condensed Light" panose="02000000000000000000" pitchFamily="2" charset="0"/>
                <a:ea typeface="Roboto Condensed Light" panose="02000000000000000000" pitchFamily="2" charset="0"/>
              </a:rPr>
              <a:t>BANK</a:t>
            </a:r>
          </a:p>
        </p:txBody>
      </p:sp>
      <p:pic>
        <p:nvPicPr>
          <p:cNvPr id="10" name="Picture 9">
            <a:extLst>
              <a:ext uri="{FF2B5EF4-FFF2-40B4-BE49-F238E27FC236}">
                <a16:creationId xmlns:a16="http://schemas.microsoft.com/office/drawing/2014/main" id="{4D7DA05B-7C59-C29E-3ACA-AE76196B6AD7}"/>
              </a:ext>
            </a:extLst>
          </p:cNvPr>
          <p:cNvPicPr>
            <a:picLocks noChangeAspect="1"/>
          </p:cNvPicPr>
          <p:nvPr/>
        </p:nvPicPr>
        <p:blipFill rotWithShape="1">
          <a:blip r:embed="rId3">
            <a:extLst>
              <a:ext uri="{28A0092B-C50C-407E-A947-70E740481C1C}">
                <a14:useLocalDpi xmlns:a14="http://schemas.microsoft.com/office/drawing/2010/main" val="0"/>
              </a:ext>
            </a:extLst>
          </a:blip>
          <a:srcRect l="23831" r="2411"/>
          <a:stretch/>
        </p:blipFill>
        <p:spPr>
          <a:xfrm>
            <a:off x="6417129" y="1639898"/>
            <a:ext cx="5791199" cy="5234429"/>
          </a:xfrm>
          <a:prstGeom prst="rect">
            <a:avLst/>
          </a:prstGeom>
        </p:spPr>
      </p:pic>
      <p:sp>
        <p:nvSpPr>
          <p:cNvPr id="2" name="TextBox 1">
            <a:extLst>
              <a:ext uri="{FF2B5EF4-FFF2-40B4-BE49-F238E27FC236}">
                <a16:creationId xmlns:a16="http://schemas.microsoft.com/office/drawing/2014/main" id="{964488C5-4452-C51E-CE56-6E7988612014}"/>
              </a:ext>
            </a:extLst>
          </p:cNvPr>
          <p:cNvSpPr txBox="1"/>
          <p:nvPr/>
        </p:nvSpPr>
        <p:spPr>
          <a:xfrm>
            <a:off x="397511" y="3967748"/>
            <a:ext cx="5698490" cy="2277034"/>
          </a:xfrm>
          <a:prstGeom prst="rect">
            <a:avLst/>
          </a:prstGeom>
          <a:noFill/>
        </p:spPr>
        <p:txBody>
          <a:bodyPr wrap="square" rtlCol="0">
            <a:spAutoFit/>
          </a:bodyPr>
          <a:lstStyle/>
          <a:p>
            <a:pPr algn="just">
              <a:lnSpc>
                <a:spcPct val="150000"/>
              </a:lnSpc>
            </a:pPr>
            <a:r>
              <a:rPr lang="en-US" sz="1200" dirty="0">
                <a:latin typeface="Roboto Condensed Light" panose="02000000000000000000" pitchFamily="2" charset="0"/>
                <a:ea typeface="Roboto Condensed Light" panose="02000000000000000000" pitchFamily="2" charset="0"/>
              </a:rPr>
              <a:t>Our question bank has been meticulously prepared to assist compliance officers in crafting their training programs. It offers a comprehensive collection of compliance-related queries, addressing key regulatory adherence and ethical conduct in a professional setting. Covering a wide range of topics from data protection and financial regulations to workplace safety and conflict of interest management, this resource is designed to deepen understanding of compliance standards and best practices. It serves as an invaluable tool for compliance officers, ensuring they are well-equipped to educate and guide their teams effectively in navigating the complexities of regulatory environments.</a:t>
            </a:r>
          </a:p>
        </p:txBody>
      </p:sp>
      <p:sp>
        <p:nvSpPr>
          <p:cNvPr id="3" name="TextBox 2">
            <a:extLst>
              <a:ext uri="{FF2B5EF4-FFF2-40B4-BE49-F238E27FC236}">
                <a16:creationId xmlns:a16="http://schemas.microsoft.com/office/drawing/2014/main" id="{7D65B62B-29B2-5FEA-1385-1764C401F989}"/>
              </a:ext>
            </a:extLst>
          </p:cNvPr>
          <p:cNvSpPr txBox="1"/>
          <p:nvPr/>
        </p:nvSpPr>
        <p:spPr>
          <a:xfrm>
            <a:off x="397510" y="3075057"/>
            <a:ext cx="6131379" cy="707886"/>
          </a:xfrm>
          <a:prstGeom prst="rect">
            <a:avLst/>
          </a:prstGeom>
          <a:noFill/>
        </p:spPr>
        <p:txBody>
          <a:bodyPr wrap="square" rtlCol="0">
            <a:spAutoFit/>
          </a:bodyPr>
          <a:lstStyle/>
          <a:p>
            <a:r>
              <a:rPr lang="en-US" sz="4000" b="1" dirty="0">
                <a:solidFill>
                  <a:srgbClr val="8C1A79"/>
                </a:solidFill>
                <a:latin typeface="Roboto Condensed Light" panose="02000000000000000000" pitchFamily="2" charset="0"/>
                <a:ea typeface="Roboto Condensed Light" panose="02000000000000000000" pitchFamily="2" charset="0"/>
              </a:rPr>
              <a:t>CONFLICS OF INTEREST</a:t>
            </a:r>
            <a:endParaRPr lang="en-US" sz="4000" b="1" dirty="0">
              <a:solidFill>
                <a:schemeClr val="bg1"/>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415835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72326E7-34F7-48DB-93EA-ED97F6123DD7}"/>
              </a:ext>
            </a:extLst>
          </p:cNvPr>
          <p:cNvSpPr/>
          <p:nvPr/>
        </p:nvSpPr>
        <p:spPr>
          <a:xfrm>
            <a:off x="0" y="0"/>
            <a:ext cx="5078412" cy="4279900"/>
          </a:xfrm>
          <a:prstGeom prst="rect">
            <a:avLst/>
          </a:prstGeom>
          <a:solidFill>
            <a:srgbClr val="8C1A79"/>
          </a:solidFill>
          <a:ln>
            <a:solidFill>
              <a:srgbClr val="8C1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Placeholder 29" descr="A person talking on the phone&#10;&#10;Description automatically generated">
            <a:extLst>
              <a:ext uri="{FF2B5EF4-FFF2-40B4-BE49-F238E27FC236}">
                <a16:creationId xmlns:a16="http://schemas.microsoft.com/office/drawing/2014/main" id="{E8040D1E-8362-1448-DCDA-D70E375D9F9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110" r="9110"/>
          <a:stretch>
            <a:fillRect/>
          </a:stretch>
        </p:blipFill>
        <p:spPr>
          <a:xfrm>
            <a:off x="495300" y="495300"/>
            <a:ext cx="5589588" cy="4557713"/>
          </a:xfrm>
        </p:spPr>
      </p:pic>
      <p:sp>
        <p:nvSpPr>
          <p:cNvPr id="12" name="TextBox 11">
            <a:extLst>
              <a:ext uri="{FF2B5EF4-FFF2-40B4-BE49-F238E27FC236}">
                <a16:creationId xmlns:a16="http://schemas.microsoft.com/office/drawing/2014/main" id="{50DCD0B9-72DD-40BA-87E3-B700017461F5}"/>
              </a:ext>
            </a:extLst>
          </p:cNvPr>
          <p:cNvSpPr txBox="1"/>
          <p:nvPr/>
        </p:nvSpPr>
        <p:spPr>
          <a:xfrm>
            <a:off x="6275683" y="469243"/>
            <a:ext cx="5382418" cy="923330"/>
          </a:xfrm>
          <a:prstGeom prst="rect">
            <a:avLst/>
          </a:prstGeom>
          <a:noFill/>
        </p:spPr>
        <p:txBody>
          <a:bodyPr wrap="square" rtlCol="0">
            <a:spAutoFit/>
          </a:bodyPr>
          <a:lstStyle/>
          <a:p>
            <a:r>
              <a:rPr lang="en-US" dirty="0">
                <a:solidFill>
                  <a:srgbClr val="8C1A79"/>
                </a:solidFill>
                <a:effectLst/>
                <a:latin typeface="Roboto Condensed Light" panose="02000000000000000000" pitchFamily="2" charset="0"/>
                <a:ea typeface="Roboto Condensed Light" panose="02000000000000000000" pitchFamily="2" charset="0"/>
              </a:rPr>
              <a:t>What kind of problems can arise when an employee directs their decisions within the company towards their personal financial interests?</a:t>
            </a:r>
            <a:endParaRPr lang="en-US" dirty="0">
              <a:solidFill>
                <a:srgbClr val="8C1A79"/>
              </a:solidFill>
              <a:latin typeface="Roboto Condensed Light" panose="02000000000000000000" pitchFamily="2" charset="0"/>
              <a:ea typeface="Roboto Condensed Light" panose="02000000000000000000" pitchFamily="2" charset="0"/>
            </a:endParaRPr>
          </a:p>
        </p:txBody>
      </p:sp>
      <p:grpSp>
        <p:nvGrpSpPr>
          <p:cNvPr id="13" name="Group 12">
            <a:extLst>
              <a:ext uri="{FF2B5EF4-FFF2-40B4-BE49-F238E27FC236}">
                <a16:creationId xmlns:a16="http://schemas.microsoft.com/office/drawing/2014/main" id="{FB608F8F-C15E-4B72-A96C-B1C66E7F7E56}"/>
              </a:ext>
            </a:extLst>
          </p:cNvPr>
          <p:cNvGrpSpPr/>
          <p:nvPr/>
        </p:nvGrpSpPr>
        <p:grpSpPr>
          <a:xfrm>
            <a:off x="6937272" y="1604188"/>
            <a:ext cx="4059239" cy="914400"/>
            <a:chOff x="7620000" y="3873500"/>
            <a:chExt cx="4059239" cy="914400"/>
          </a:xfrm>
        </p:grpSpPr>
        <p:sp>
          <p:nvSpPr>
            <p:cNvPr id="14" name="Rectangle: Rounded Corners 13">
              <a:extLst>
                <a:ext uri="{FF2B5EF4-FFF2-40B4-BE49-F238E27FC236}">
                  <a16:creationId xmlns:a16="http://schemas.microsoft.com/office/drawing/2014/main" id="{A714C5D0-00BA-49A7-BE02-47DB212C266B}"/>
                </a:ext>
              </a:extLst>
            </p:cNvPr>
            <p:cNvSpPr/>
            <p:nvPr/>
          </p:nvSpPr>
          <p:spPr>
            <a:xfrm>
              <a:off x="7620000" y="3873500"/>
              <a:ext cx="4059239"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Condensed Light" panose="02000000000000000000" pitchFamily="2" charset="0"/>
                <a:ea typeface="Roboto Condensed Light" panose="02000000000000000000" pitchFamily="2" charset="0"/>
              </a:endParaRPr>
            </a:p>
          </p:txBody>
        </p:sp>
        <p:sp>
          <p:nvSpPr>
            <p:cNvPr id="15" name="Rectangle 14">
              <a:extLst>
                <a:ext uri="{FF2B5EF4-FFF2-40B4-BE49-F238E27FC236}">
                  <a16:creationId xmlns:a16="http://schemas.microsoft.com/office/drawing/2014/main" id="{902C534E-65DC-401F-BF85-AEE54A8201C1}"/>
                </a:ext>
              </a:extLst>
            </p:cNvPr>
            <p:cNvSpPr/>
            <p:nvPr/>
          </p:nvSpPr>
          <p:spPr>
            <a:xfrm>
              <a:off x="8593500" y="4182326"/>
              <a:ext cx="2535238" cy="296748"/>
            </a:xfrm>
            <a:prstGeom prst="rect">
              <a:avLst/>
            </a:prstGeom>
          </p:spPr>
          <p:txBody>
            <a:bodyPr wrap="square" anchor="ctr">
              <a:spAutoFit/>
            </a:bodyPr>
            <a:lstStyle/>
            <a:p>
              <a:pPr>
                <a:lnSpc>
                  <a:spcPct val="120000"/>
                </a:lnSpc>
                <a:spcAft>
                  <a:spcPts val="600"/>
                </a:spcAft>
              </a:pPr>
              <a:r>
                <a:rPr lang="en-US" sz="1200"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Loss of efficiency</a:t>
              </a:r>
            </a:p>
          </p:txBody>
        </p:sp>
        <p:sp>
          <p:nvSpPr>
            <p:cNvPr id="16" name="Oval 15">
              <a:extLst>
                <a:ext uri="{FF2B5EF4-FFF2-40B4-BE49-F238E27FC236}">
                  <a16:creationId xmlns:a16="http://schemas.microsoft.com/office/drawing/2014/main" id="{D38CB74F-B2A5-48C6-A6C7-982DB8FF8C5F}"/>
                </a:ext>
              </a:extLst>
            </p:cNvPr>
            <p:cNvSpPr/>
            <p:nvPr/>
          </p:nvSpPr>
          <p:spPr>
            <a:xfrm>
              <a:off x="7845299" y="4071526"/>
              <a:ext cx="522902" cy="522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Roboto Condensed Light" panose="02000000000000000000" pitchFamily="2" charset="0"/>
                  <a:ea typeface="Roboto Condensed Light" panose="02000000000000000000" pitchFamily="2" charset="0"/>
                </a:rPr>
                <a:t>A</a:t>
              </a:r>
            </a:p>
          </p:txBody>
        </p:sp>
      </p:grpSp>
      <p:grpSp>
        <p:nvGrpSpPr>
          <p:cNvPr id="17" name="Group 16">
            <a:extLst>
              <a:ext uri="{FF2B5EF4-FFF2-40B4-BE49-F238E27FC236}">
                <a16:creationId xmlns:a16="http://schemas.microsoft.com/office/drawing/2014/main" id="{955824E0-E586-40A2-A378-14DE0E7DBD90}"/>
              </a:ext>
            </a:extLst>
          </p:cNvPr>
          <p:cNvGrpSpPr/>
          <p:nvPr/>
        </p:nvGrpSpPr>
        <p:grpSpPr>
          <a:xfrm>
            <a:off x="6937272" y="2763589"/>
            <a:ext cx="4059239" cy="914400"/>
            <a:chOff x="7620000" y="3873500"/>
            <a:chExt cx="4059239" cy="914400"/>
          </a:xfrm>
        </p:grpSpPr>
        <p:sp>
          <p:nvSpPr>
            <p:cNvPr id="18" name="Rectangle: Rounded Corners 17">
              <a:extLst>
                <a:ext uri="{FF2B5EF4-FFF2-40B4-BE49-F238E27FC236}">
                  <a16:creationId xmlns:a16="http://schemas.microsoft.com/office/drawing/2014/main" id="{0C161883-D4B0-461A-9601-E1D9469DE8EF}"/>
                </a:ext>
              </a:extLst>
            </p:cNvPr>
            <p:cNvSpPr/>
            <p:nvPr/>
          </p:nvSpPr>
          <p:spPr>
            <a:xfrm>
              <a:off x="7620000" y="3873500"/>
              <a:ext cx="4059239"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Condensed Light" panose="02000000000000000000" pitchFamily="2" charset="0"/>
                <a:ea typeface="Roboto Condensed Light" panose="02000000000000000000" pitchFamily="2" charset="0"/>
              </a:endParaRPr>
            </a:p>
          </p:txBody>
        </p:sp>
        <p:sp>
          <p:nvSpPr>
            <p:cNvPr id="19" name="Rectangle 18">
              <a:extLst>
                <a:ext uri="{FF2B5EF4-FFF2-40B4-BE49-F238E27FC236}">
                  <a16:creationId xmlns:a16="http://schemas.microsoft.com/office/drawing/2014/main" id="{D5E77B92-C09E-4287-81E8-2181B6A23487}"/>
                </a:ext>
              </a:extLst>
            </p:cNvPr>
            <p:cNvSpPr/>
            <p:nvPr/>
          </p:nvSpPr>
          <p:spPr>
            <a:xfrm>
              <a:off x="8593500" y="4182326"/>
              <a:ext cx="2535238" cy="296748"/>
            </a:xfrm>
            <a:prstGeom prst="rect">
              <a:avLst/>
            </a:prstGeom>
          </p:spPr>
          <p:txBody>
            <a:bodyPr wrap="square" anchor="ctr">
              <a:spAutoFit/>
            </a:bodyPr>
            <a:lstStyle/>
            <a:p>
              <a:pPr>
                <a:lnSpc>
                  <a:spcPct val="120000"/>
                </a:lnSpc>
                <a:spcAft>
                  <a:spcPts val="600"/>
                </a:spcAft>
              </a:pPr>
              <a:r>
                <a:rPr lang="en-US" sz="1200"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Conflict of interest</a:t>
              </a:r>
            </a:p>
          </p:txBody>
        </p:sp>
        <p:sp>
          <p:nvSpPr>
            <p:cNvPr id="20" name="Oval 19">
              <a:extLst>
                <a:ext uri="{FF2B5EF4-FFF2-40B4-BE49-F238E27FC236}">
                  <a16:creationId xmlns:a16="http://schemas.microsoft.com/office/drawing/2014/main" id="{AE7E8F9C-1605-49E2-8496-64841ED3519F}"/>
                </a:ext>
              </a:extLst>
            </p:cNvPr>
            <p:cNvSpPr/>
            <p:nvPr/>
          </p:nvSpPr>
          <p:spPr>
            <a:xfrm>
              <a:off x="7845299" y="4071526"/>
              <a:ext cx="522902" cy="522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Roboto Condensed Light" panose="02000000000000000000" pitchFamily="2" charset="0"/>
                  <a:ea typeface="Roboto Condensed Light" panose="02000000000000000000" pitchFamily="2" charset="0"/>
                </a:rPr>
                <a:t>B</a:t>
              </a:r>
            </a:p>
          </p:txBody>
        </p:sp>
      </p:grpSp>
      <p:grpSp>
        <p:nvGrpSpPr>
          <p:cNvPr id="21" name="Group 20">
            <a:extLst>
              <a:ext uri="{FF2B5EF4-FFF2-40B4-BE49-F238E27FC236}">
                <a16:creationId xmlns:a16="http://schemas.microsoft.com/office/drawing/2014/main" id="{2376DC2B-CA56-48F9-B2E7-08848B938B8D}"/>
              </a:ext>
            </a:extLst>
          </p:cNvPr>
          <p:cNvGrpSpPr/>
          <p:nvPr/>
        </p:nvGrpSpPr>
        <p:grpSpPr>
          <a:xfrm>
            <a:off x="6937272" y="5082391"/>
            <a:ext cx="4059239" cy="914400"/>
            <a:chOff x="7620000" y="3873500"/>
            <a:chExt cx="4059239" cy="914400"/>
          </a:xfrm>
        </p:grpSpPr>
        <p:sp>
          <p:nvSpPr>
            <p:cNvPr id="22" name="Rectangle: Rounded Corners 21">
              <a:extLst>
                <a:ext uri="{FF2B5EF4-FFF2-40B4-BE49-F238E27FC236}">
                  <a16:creationId xmlns:a16="http://schemas.microsoft.com/office/drawing/2014/main" id="{10E16669-C91A-4DCD-B3CE-00B5609A79F5}"/>
                </a:ext>
              </a:extLst>
            </p:cNvPr>
            <p:cNvSpPr/>
            <p:nvPr/>
          </p:nvSpPr>
          <p:spPr>
            <a:xfrm>
              <a:off x="7620000" y="3873500"/>
              <a:ext cx="4059239"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Condensed Light" panose="02000000000000000000" pitchFamily="2" charset="0"/>
                <a:ea typeface="Roboto Condensed Light" panose="02000000000000000000" pitchFamily="2" charset="0"/>
              </a:endParaRPr>
            </a:p>
          </p:txBody>
        </p:sp>
        <p:sp>
          <p:nvSpPr>
            <p:cNvPr id="23" name="Rectangle 22">
              <a:extLst>
                <a:ext uri="{FF2B5EF4-FFF2-40B4-BE49-F238E27FC236}">
                  <a16:creationId xmlns:a16="http://schemas.microsoft.com/office/drawing/2014/main" id="{282A973B-B49E-4C2C-A53E-37C5AAB34606}"/>
                </a:ext>
              </a:extLst>
            </p:cNvPr>
            <p:cNvSpPr/>
            <p:nvPr/>
          </p:nvSpPr>
          <p:spPr>
            <a:xfrm>
              <a:off x="8593500" y="4182454"/>
              <a:ext cx="2535238" cy="296491"/>
            </a:xfrm>
            <a:prstGeom prst="rect">
              <a:avLst/>
            </a:prstGeom>
          </p:spPr>
          <p:txBody>
            <a:bodyPr wrap="square" anchor="ctr">
              <a:spAutoFit/>
            </a:bodyPr>
            <a:lstStyle/>
            <a:p>
              <a:pPr>
                <a:lnSpc>
                  <a:spcPct val="120000"/>
                </a:lnSpc>
                <a:spcAft>
                  <a:spcPts val="600"/>
                </a:spcAft>
              </a:pPr>
              <a:r>
                <a:rPr lang="en-US" sz="1200"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All of the above</a:t>
              </a:r>
            </a:p>
          </p:txBody>
        </p:sp>
        <p:sp>
          <p:nvSpPr>
            <p:cNvPr id="24" name="Oval 23">
              <a:extLst>
                <a:ext uri="{FF2B5EF4-FFF2-40B4-BE49-F238E27FC236}">
                  <a16:creationId xmlns:a16="http://schemas.microsoft.com/office/drawing/2014/main" id="{330151AB-D6BA-43D0-B4CF-5515E777E542}"/>
                </a:ext>
              </a:extLst>
            </p:cNvPr>
            <p:cNvSpPr/>
            <p:nvPr/>
          </p:nvSpPr>
          <p:spPr>
            <a:xfrm>
              <a:off x="7845299" y="4071526"/>
              <a:ext cx="522902" cy="522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Roboto Condensed Light" panose="02000000000000000000" pitchFamily="2" charset="0"/>
                  <a:ea typeface="Roboto Condensed Light" panose="02000000000000000000" pitchFamily="2" charset="0"/>
                </a:rPr>
                <a:t>D</a:t>
              </a:r>
            </a:p>
          </p:txBody>
        </p:sp>
      </p:grpSp>
      <p:grpSp>
        <p:nvGrpSpPr>
          <p:cNvPr id="4" name="Group 3">
            <a:extLst>
              <a:ext uri="{FF2B5EF4-FFF2-40B4-BE49-F238E27FC236}">
                <a16:creationId xmlns:a16="http://schemas.microsoft.com/office/drawing/2014/main" id="{23849287-B0FD-924B-32B6-DF95E38C9B9E}"/>
              </a:ext>
            </a:extLst>
          </p:cNvPr>
          <p:cNvGrpSpPr/>
          <p:nvPr/>
        </p:nvGrpSpPr>
        <p:grpSpPr>
          <a:xfrm>
            <a:off x="6937272" y="3922990"/>
            <a:ext cx="4059239" cy="914400"/>
            <a:chOff x="7620000" y="3873500"/>
            <a:chExt cx="4059239" cy="914400"/>
          </a:xfrm>
        </p:grpSpPr>
        <p:sp>
          <p:nvSpPr>
            <p:cNvPr id="11" name="Rectangle: Rounded Corners 21">
              <a:extLst>
                <a:ext uri="{FF2B5EF4-FFF2-40B4-BE49-F238E27FC236}">
                  <a16:creationId xmlns:a16="http://schemas.microsoft.com/office/drawing/2014/main" id="{1F29F545-1DCF-5191-75FB-F6F79B8096E6}"/>
                </a:ext>
              </a:extLst>
            </p:cNvPr>
            <p:cNvSpPr/>
            <p:nvPr/>
          </p:nvSpPr>
          <p:spPr>
            <a:xfrm>
              <a:off x="7620000" y="3873500"/>
              <a:ext cx="4059239"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Condensed Light" panose="02000000000000000000" pitchFamily="2" charset="0"/>
                <a:ea typeface="Roboto Condensed Light" panose="02000000000000000000" pitchFamily="2" charset="0"/>
              </a:endParaRPr>
            </a:p>
          </p:txBody>
        </p:sp>
        <p:sp>
          <p:nvSpPr>
            <p:cNvPr id="27" name="Rectangle 26">
              <a:extLst>
                <a:ext uri="{FF2B5EF4-FFF2-40B4-BE49-F238E27FC236}">
                  <a16:creationId xmlns:a16="http://schemas.microsoft.com/office/drawing/2014/main" id="{D18CAB05-B387-AB38-6676-E3F35260FB2E}"/>
                </a:ext>
              </a:extLst>
            </p:cNvPr>
            <p:cNvSpPr/>
            <p:nvPr/>
          </p:nvSpPr>
          <p:spPr>
            <a:xfrm>
              <a:off x="8593500" y="4182454"/>
              <a:ext cx="2535238" cy="296491"/>
            </a:xfrm>
            <a:prstGeom prst="rect">
              <a:avLst/>
            </a:prstGeom>
          </p:spPr>
          <p:txBody>
            <a:bodyPr wrap="square" anchor="ctr">
              <a:spAutoFit/>
            </a:bodyPr>
            <a:lstStyle/>
            <a:p>
              <a:pPr>
                <a:lnSpc>
                  <a:spcPct val="120000"/>
                </a:lnSpc>
                <a:spcAft>
                  <a:spcPts val="600"/>
                </a:spcAft>
              </a:pPr>
              <a:r>
                <a:rPr lang="en-US" sz="1200"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Slowing down business processes</a:t>
              </a:r>
            </a:p>
          </p:txBody>
        </p:sp>
        <p:sp>
          <p:nvSpPr>
            <p:cNvPr id="28" name="Oval 27">
              <a:extLst>
                <a:ext uri="{FF2B5EF4-FFF2-40B4-BE49-F238E27FC236}">
                  <a16:creationId xmlns:a16="http://schemas.microsoft.com/office/drawing/2014/main" id="{F84ABBED-5B77-42E2-D465-52964920885D}"/>
                </a:ext>
              </a:extLst>
            </p:cNvPr>
            <p:cNvSpPr/>
            <p:nvPr/>
          </p:nvSpPr>
          <p:spPr>
            <a:xfrm>
              <a:off x="7845299" y="4071526"/>
              <a:ext cx="522902" cy="522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Roboto Condensed Light" panose="02000000000000000000" pitchFamily="2" charset="0"/>
                  <a:ea typeface="Roboto Condensed Light" panose="02000000000000000000" pitchFamily="2" charset="0"/>
                </a:rPr>
                <a:t>C</a:t>
              </a:r>
            </a:p>
          </p:txBody>
        </p:sp>
      </p:grpSp>
    </p:spTree>
    <p:extLst>
      <p:ext uri="{BB962C8B-B14F-4D97-AF65-F5344CB8AC3E}">
        <p14:creationId xmlns:p14="http://schemas.microsoft.com/office/powerpoint/2010/main" val="342355895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72326E7-34F7-48DB-93EA-ED97F6123DD7}"/>
              </a:ext>
            </a:extLst>
          </p:cNvPr>
          <p:cNvSpPr/>
          <p:nvPr/>
        </p:nvSpPr>
        <p:spPr>
          <a:xfrm>
            <a:off x="0" y="0"/>
            <a:ext cx="5078412" cy="4279900"/>
          </a:xfrm>
          <a:prstGeom prst="rect">
            <a:avLst/>
          </a:prstGeom>
          <a:solidFill>
            <a:srgbClr val="8C1A79"/>
          </a:solidFill>
          <a:ln>
            <a:solidFill>
              <a:srgbClr val="8C1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Placeholder 29" descr="A person talking on the phone&#10;&#10;Description automatically generated">
            <a:extLst>
              <a:ext uri="{FF2B5EF4-FFF2-40B4-BE49-F238E27FC236}">
                <a16:creationId xmlns:a16="http://schemas.microsoft.com/office/drawing/2014/main" id="{E8040D1E-8362-1448-DCDA-D70E375D9F9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110" r="9110"/>
          <a:stretch>
            <a:fillRect/>
          </a:stretch>
        </p:blipFill>
        <p:spPr>
          <a:xfrm>
            <a:off x="495300" y="495300"/>
            <a:ext cx="5589588" cy="4557713"/>
          </a:xfrm>
        </p:spPr>
      </p:pic>
      <p:sp>
        <p:nvSpPr>
          <p:cNvPr id="2" name="TextBox 1">
            <a:extLst>
              <a:ext uri="{FF2B5EF4-FFF2-40B4-BE49-F238E27FC236}">
                <a16:creationId xmlns:a16="http://schemas.microsoft.com/office/drawing/2014/main" id="{7F54C646-D853-F70B-E8FC-1246FFD14541}"/>
              </a:ext>
            </a:extLst>
          </p:cNvPr>
          <p:cNvSpPr txBox="1"/>
          <p:nvPr/>
        </p:nvSpPr>
        <p:spPr>
          <a:xfrm>
            <a:off x="6700157" y="674560"/>
            <a:ext cx="3562350" cy="369332"/>
          </a:xfrm>
          <a:prstGeom prst="rect">
            <a:avLst/>
          </a:prstGeom>
          <a:noFill/>
        </p:spPr>
        <p:txBody>
          <a:bodyPr wrap="square" rtlCol="0">
            <a:spAutoFit/>
          </a:bodyPr>
          <a:lstStyle/>
          <a:p>
            <a:r>
              <a:rPr lang="en-US" dirty="0">
                <a:solidFill>
                  <a:srgbClr val="8C1A79"/>
                </a:solidFill>
                <a:latin typeface="Roboto Condensed Light" panose="02000000000000000000" pitchFamily="2" charset="0"/>
                <a:ea typeface="Roboto Condensed Light" panose="02000000000000000000" pitchFamily="2" charset="0"/>
              </a:rPr>
              <a:t>The correct answer is:</a:t>
            </a:r>
          </a:p>
        </p:txBody>
      </p:sp>
      <p:sp>
        <p:nvSpPr>
          <p:cNvPr id="8" name="TextBox 7">
            <a:extLst>
              <a:ext uri="{FF2B5EF4-FFF2-40B4-BE49-F238E27FC236}">
                <a16:creationId xmlns:a16="http://schemas.microsoft.com/office/drawing/2014/main" id="{A7C438E2-3DF7-3CAF-530E-8AD76241091C}"/>
              </a:ext>
            </a:extLst>
          </p:cNvPr>
          <p:cNvSpPr txBox="1"/>
          <p:nvPr/>
        </p:nvSpPr>
        <p:spPr>
          <a:xfrm>
            <a:off x="6700157" y="2502028"/>
            <a:ext cx="3562350" cy="369332"/>
          </a:xfrm>
          <a:prstGeom prst="rect">
            <a:avLst/>
          </a:prstGeom>
          <a:noFill/>
        </p:spPr>
        <p:txBody>
          <a:bodyPr wrap="square" rtlCol="0">
            <a:spAutoFit/>
          </a:bodyPr>
          <a:lstStyle/>
          <a:p>
            <a:r>
              <a:rPr lang="en-US" dirty="0">
                <a:solidFill>
                  <a:srgbClr val="8C1A79"/>
                </a:solidFill>
                <a:latin typeface="Roboto Condensed Light" panose="02000000000000000000" pitchFamily="2" charset="0"/>
                <a:ea typeface="Roboto Condensed Light" panose="02000000000000000000" pitchFamily="2" charset="0"/>
              </a:rPr>
              <a:t>Here’s why</a:t>
            </a:r>
          </a:p>
        </p:txBody>
      </p:sp>
      <p:sp>
        <p:nvSpPr>
          <p:cNvPr id="9" name="Rectangle 8">
            <a:extLst>
              <a:ext uri="{FF2B5EF4-FFF2-40B4-BE49-F238E27FC236}">
                <a16:creationId xmlns:a16="http://schemas.microsoft.com/office/drawing/2014/main" id="{AE065E5E-6D84-BCA5-E843-BDB129C3DDB1}"/>
              </a:ext>
            </a:extLst>
          </p:cNvPr>
          <p:cNvSpPr/>
          <p:nvPr/>
        </p:nvSpPr>
        <p:spPr>
          <a:xfrm>
            <a:off x="6696983" y="3049841"/>
            <a:ext cx="4888137" cy="1169038"/>
          </a:xfrm>
          <a:prstGeom prst="rect">
            <a:avLst/>
          </a:prstGeom>
        </p:spPr>
        <p:txBody>
          <a:bodyPr wrap="square">
            <a:spAutoFit/>
          </a:bodyPr>
          <a:lstStyle/>
          <a:p>
            <a:pPr>
              <a:lnSpc>
                <a:spcPct val="150000"/>
              </a:lnSpc>
              <a:spcAft>
                <a:spcPts val="600"/>
              </a:spcAft>
            </a:pPr>
            <a:r>
              <a:rPr lang="en-US" sz="1200"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When an employee makes decisions based on their personal financial interests, it can harm the company's interests and create a significant conflict of interest. This can lead to a loss of impartiality and objectivity in decision-making, biased and unfair practices, financial losses, and an increase in the company's legal liabilities.</a:t>
            </a:r>
          </a:p>
        </p:txBody>
      </p:sp>
      <p:grpSp>
        <p:nvGrpSpPr>
          <p:cNvPr id="10" name="Group 9">
            <a:extLst>
              <a:ext uri="{FF2B5EF4-FFF2-40B4-BE49-F238E27FC236}">
                <a16:creationId xmlns:a16="http://schemas.microsoft.com/office/drawing/2014/main" id="{D6339F3E-9835-7D5D-B1C4-4E71208410AE}"/>
              </a:ext>
            </a:extLst>
          </p:cNvPr>
          <p:cNvGrpSpPr/>
          <p:nvPr/>
        </p:nvGrpSpPr>
        <p:grpSpPr>
          <a:xfrm>
            <a:off x="6696984" y="1315760"/>
            <a:ext cx="4059239" cy="914400"/>
            <a:chOff x="7620000" y="3873500"/>
            <a:chExt cx="4059239" cy="914400"/>
          </a:xfrm>
        </p:grpSpPr>
        <p:sp>
          <p:nvSpPr>
            <p:cNvPr id="26" name="Rectangle: Rounded Corners 17">
              <a:extLst>
                <a:ext uri="{FF2B5EF4-FFF2-40B4-BE49-F238E27FC236}">
                  <a16:creationId xmlns:a16="http://schemas.microsoft.com/office/drawing/2014/main" id="{D43361D9-8956-2057-14E2-E0E8B72CF7A4}"/>
                </a:ext>
              </a:extLst>
            </p:cNvPr>
            <p:cNvSpPr/>
            <p:nvPr/>
          </p:nvSpPr>
          <p:spPr>
            <a:xfrm>
              <a:off x="7620000" y="3873500"/>
              <a:ext cx="4059239"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Condensed Light" panose="02000000000000000000" pitchFamily="2" charset="0"/>
                <a:ea typeface="Roboto Condensed Light" panose="02000000000000000000" pitchFamily="2" charset="0"/>
              </a:endParaRPr>
            </a:p>
          </p:txBody>
        </p:sp>
        <p:sp>
          <p:nvSpPr>
            <p:cNvPr id="29" name="Rectangle 28">
              <a:extLst>
                <a:ext uri="{FF2B5EF4-FFF2-40B4-BE49-F238E27FC236}">
                  <a16:creationId xmlns:a16="http://schemas.microsoft.com/office/drawing/2014/main" id="{E60382DE-2A98-D02F-95BF-02128FA6FBC6}"/>
                </a:ext>
              </a:extLst>
            </p:cNvPr>
            <p:cNvSpPr/>
            <p:nvPr/>
          </p:nvSpPr>
          <p:spPr>
            <a:xfrm>
              <a:off x="8593500" y="4182326"/>
              <a:ext cx="2535238" cy="296748"/>
            </a:xfrm>
            <a:prstGeom prst="rect">
              <a:avLst/>
            </a:prstGeom>
          </p:spPr>
          <p:txBody>
            <a:bodyPr wrap="square" anchor="ctr">
              <a:spAutoFit/>
            </a:bodyPr>
            <a:lstStyle/>
            <a:p>
              <a:pPr>
                <a:lnSpc>
                  <a:spcPct val="120000"/>
                </a:lnSpc>
                <a:spcAft>
                  <a:spcPts val="600"/>
                </a:spcAft>
              </a:pPr>
              <a:r>
                <a:rPr lang="en-US" sz="1200"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Conflict of interest</a:t>
              </a:r>
            </a:p>
          </p:txBody>
        </p:sp>
        <p:sp>
          <p:nvSpPr>
            <p:cNvPr id="31" name="Oval 30">
              <a:extLst>
                <a:ext uri="{FF2B5EF4-FFF2-40B4-BE49-F238E27FC236}">
                  <a16:creationId xmlns:a16="http://schemas.microsoft.com/office/drawing/2014/main" id="{E8AA6205-3A70-D0FA-639E-5BE475849983}"/>
                </a:ext>
              </a:extLst>
            </p:cNvPr>
            <p:cNvSpPr/>
            <p:nvPr/>
          </p:nvSpPr>
          <p:spPr>
            <a:xfrm>
              <a:off x="7845299" y="4071526"/>
              <a:ext cx="522902" cy="522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solidFill>
                  <a:latin typeface="Roboto Condensed Light" panose="02000000000000000000" pitchFamily="2" charset="0"/>
                  <a:ea typeface="Roboto Condensed Light" panose="02000000000000000000" pitchFamily="2" charset="0"/>
                </a:rPr>
                <a:t>B</a:t>
              </a:r>
            </a:p>
          </p:txBody>
        </p:sp>
      </p:grpSp>
      <p:sp>
        <p:nvSpPr>
          <p:cNvPr id="32" name="TextBox 31">
            <a:extLst>
              <a:ext uri="{FF2B5EF4-FFF2-40B4-BE49-F238E27FC236}">
                <a16:creationId xmlns:a16="http://schemas.microsoft.com/office/drawing/2014/main" id="{25900C39-2FC8-F13C-EBF8-B536FA4D10A6}"/>
              </a:ext>
            </a:extLst>
          </p:cNvPr>
          <p:cNvSpPr txBox="1"/>
          <p:nvPr/>
        </p:nvSpPr>
        <p:spPr>
          <a:xfrm>
            <a:off x="6700157" y="4490747"/>
            <a:ext cx="3562350" cy="369332"/>
          </a:xfrm>
          <a:prstGeom prst="rect">
            <a:avLst/>
          </a:prstGeom>
          <a:noFill/>
        </p:spPr>
        <p:txBody>
          <a:bodyPr wrap="square" rtlCol="0">
            <a:spAutoFit/>
          </a:bodyPr>
          <a:lstStyle/>
          <a:p>
            <a:r>
              <a:rPr lang="en-US" dirty="0">
                <a:solidFill>
                  <a:srgbClr val="8C1A79"/>
                </a:solidFill>
                <a:latin typeface="Roboto Condensed Light" panose="02000000000000000000" pitchFamily="2" charset="0"/>
                <a:ea typeface="Roboto Condensed Light" panose="02000000000000000000" pitchFamily="2" charset="0"/>
              </a:rPr>
              <a:t>Our Policies and Code of Conduct</a:t>
            </a:r>
          </a:p>
        </p:txBody>
      </p:sp>
      <p:sp>
        <p:nvSpPr>
          <p:cNvPr id="33" name="Rectangle 32">
            <a:extLst>
              <a:ext uri="{FF2B5EF4-FFF2-40B4-BE49-F238E27FC236}">
                <a16:creationId xmlns:a16="http://schemas.microsoft.com/office/drawing/2014/main" id="{77EF636B-926A-0EB9-CF7F-E08B077FD7C5}"/>
              </a:ext>
            </a:extLst>
          </p:cNvPr>
          <p:cNvSpPr/>
          <p:nvPr/>
        </p:nvSpPr>
        <p:spPr>
          <a:xfrm>
            <a:off x="6696983" y="5038560"/>
            <a:ext cx="4888137" cy="1169038"/>
          </a:xfrm>
          <a:prstGeom prst="rect">
            <a:avLst/>
          </a:prstGeom>
        </p:spPr>
        <p:txBody>
          <a:bodyPr wrap="square">
            <a:spAutoFit/>
          </a:bodyPr>
          <a:lstStyle/>
          <a:p>
            <a:pPr>
              <a:lnSpc>
                <a:spcPct val="150000"/>
              </a:lnSpc>
              <a:spcAft>
                <a:spcPts val="600"/>
              </a:spcAft>
            </a:pPr>
            <a:r>
              <a:rPr lang="en-US" sz="1200" i="1" dirty="0">
                <a:solidFill>
                  <a:schemeClr val="bg1">
                    <a:lumMod val="50000"/>
                  </a:schemeClr>
                </a:solidFill>
                <a:latin typeface="Roboto Condensed Light" panose="02000000000000000000" pitchFamily="2" charset="0"/>
                <a:ea typeface="Roboto Condensed Light" panose="02000000000000000000" pitchFamily="2" charset="0"/>
                <a:cs typeface="Open Sans" panose="020B0606030504020204" pitchFamily="34" charset="0"/>
              </a:rPr>
              <a:t>[As a compliance officer utilizing our question bank, you may find it beneficial to directly reference your organization's specific policies or code of conduct. This approach will not only contextualize the questions but also reinforce the relevance of these standards in everyday professional scenarios.]</a:t>
            </a:r>
          </a:p>
        </p:txBody>
      </p:sp>
    </p:spTree>
    <p:extLst>
      <p:ext uri="{BB962C8B-B14F-4D97-AF65-F5344CB8AC3E}">
        <p14:creationId xmlns:p14="http://schemas.microsoft.com/office/powerpoint/2010/main" val="4024713925"/>
      </p:ext>
    </p:extLst>
  </p:cSld>
  <p:clrMapOvr>
    <a:masterClrMapping/>
  </p:clrMapOvr>
  <p:transition spd="slow">
    <p:wipe/>
  </p:transition>
</p:sld>
</file>

<file path=ppt/theme/theme1.xml><?xml version="1.0" encoding="utf-8"?>
<a:theme xmlns:a="http://schemas.openxmlformats.org/drawingml/2006/main" name="Office Theme">
  <a:themeElements>
    <a:clrScheme name="washed">
      <a:dk1>
        <a:sysClr val="windowText" lastClr="000000"/>
      </a:dk1>
      <a:lt1>
        <a:sysClr val="window" lastClr="FFFFFF"/>
      </a:lt1>
      <a:dk2>
        <a:srgbClr val="44546A"/>
      </a:dk2>
      <a:lt2>
        <a:srgbClr val="E7E6E6"/>
      </a:lt2>
      <a:accent1>
        <a:srgbClr val="F6F5F0"/>
      </a:accent1>
      <a:accent2>
        <a:srgbClr val="EBE6E0"/>
      </a:accent2>
      <a:accent3>
        <a:srgbClr val="E2D5CC"/>
      </a:accent3>
      <a:accent4>
        <a:srgbClr val="CABCB3"/>
      </a:accent4>
      <a:accent5>
        <a:srgbClr val="ABA197"/>
      </a:accent5>
      <a:accent6>
        <a:srgbClr val="597E96"/>
      </a:accent6>
      <a:hlink>
        <a:srgbClr val="44546A"/>
      </a:hlink>
      <a:folHlink>
        <a:srgbClr val="954F72"/>
      </a:folHlink>
    </a:clrScheme>
    <a:fontScheme name="Work Sans">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TotalTime>
  <Words>267</Words>
  <Application>Microsoft Macintosh PowerPoint</Application>
  <PresentationFormat>Widescreen</PresentationFormat>
  <Paragraphs>19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Open Sans</vt:lpstr>
      <vt:lpstr>Roboto Condensed Light</vt:lpstr>
      <vt:lpstr>Work Sans</vt:lpstr>
      <vt:lpstr>Work Sans ExtraBold</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Raditya Zayadi Maruapey</dc:creator>
  <cp:lastModifiedBy>Tayfun Zaman</cp:lastModifiedBy>
  <cp:revision>68</cp:revision>
  <dcterms:created xsi:type="dcterms:W3CDTF">2019-07-21T04:36:56Z</dcterms:created>
  <dcterms:modified xsi:type="dcterms:W3CDTF">2024-01-07T19:05:21Z</dcterms:modified>
</cp:coreProperties>
</file>